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3"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670550" cx="10080625"/>
  <p:notesSz cx="7559675" cy="10691800"/>
  <p:embeddedFontLst>
    <p:embeddedFont>
      <p:font typeface="Raleway"/>
      <p:regular r:id="rId23"/>
      <p:bold r:id="rId24"/>
      <p:italic r:id="rId25"/>
      <p:boldItalic r:id="rId26"/>
    </p:embeddedFont>
    <p:embeddedFont>
      <p:font typeface="Roboto"/>
      <p:regular r:id="rId27"/>
      <p:bold r:id="rId28"/>
      <p:italic r:id="rId29"/>
      <p:boldItalic r:id="rId30"/>
    </p:embeddedFont>
    <p:embeddedFont>
      <p:font typeface="La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Raleway-boldItalic.fntdata"/><Relationship Id="rId25" Type="http://schemas.openxmlformats.org/officeDocument/2006/relationships/font" Target="fonts/Raleway-italic.fntdata"/><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regular.fntdata"/><Relationship Id="rId30" Type="http://schemas.openxmlformats.org/officeDocument/2006/relationships/font" Target="fonts/Roboto-boldItalic.fntdata"/><Relationship Id="rId11" Type="http://schemas.openxmlformats.org/officeDocument/2006/relationships/slide" Target="slides/slide6.xml"/><Relationship Id="rId33" Type="http://schemas.openxmlformats.org/officeDocument/2006/relationships/font" Target="fonts/Lato-italic.fntdata"/><Relationship Id="rId10" Type="http://schemas.openxmlformats.org/officeDocument/2006/relationships/slide" Target="slides/slide5.xml"/><Relationship Id="rId32"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La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4bf78664ce_1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4bf78664ce_1_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Cover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4bf78664ce_1_13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4bf78664ce_1_137: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GB">
                <a:solidFill>
                  <a:schemeClr val="dk2"/>
                </a:solidFill>
              </a:rPr>
              <a:t>Text analysis and Topic Modeling: Unsupervised Learning -- Clustering,Latent Variables and Structures (how variables relate to one another, hidden thematic structure)</a:t>
            </a:r>
            <a:endParaRPr>
              <a:solidFill>
                <a:schemeClr val="dk2"/>
              </a:solidFill>
            </a:endParaRPr>
          </a:p>
          <a:p>
            <a:pPr indent="0" lvl="0" marL="0" rtl="0" algn="l">
              <a:spcBef>
                <a:spcPts val="0"/>
              </a:spcBef>
              <a:spcAft>
                <a:spcPts val="0"/>
              </a:spcAft>
              <a:buClr>
                <a:schemeClr val="dk2"/>
              </a:buClr>
              <a:buSzPts val="1100"/>
              <a:buFont typeface="Arial"/>
              <a:buNone/>
            </a:pPr>
            <a:r>
              <a:rPr lang="en-GB" sz="1050">
                <a:solidFill>
                  <a:srgbClr val="0A0A0A"/>
                </a:solidFill>
                <a:highlight>
                  <a:schemeClr val="lt1"/>
                </a:highlight>
                <a:latin typeface="Roboto"/>
                <a:ea typeface="Roboto"/>
                <a:cs typeface="Roboto"/>
                <a:sym typeface="Roboto"/>
              </a:rPr>
              <a:t>Topic models are a suite of algorithms that uncover the hidden thematic structure in document collections. These algorithms help us develop new ways to search, browse and summarize large archives of texts. </a:t>
            </a:r>
            <a:endParaRPr>
              <a:solidFill>
                <a:schemeClr val="dk2"/>
              </a:solidFill>
            </a:endParaRPr>
          </a:p>
          <a:p>
            <a:pPr indent="0" lvl="0" marL="0" rtl="0" algn="l">
              <a:spcBef>
                <a:spcPts val="0"/>
              </a:spcBef>
              <a:spcAft>
                <a:spcPts val="0"/>
              </a:spcAft>
              <a:buClr>
                <a:schemeClr val="dk2"/>
              </a:buClr>
              <a:buSzPts val="1100"/>
              <a:buFont typeface="Arial"/>
              <a:buNone/>
            </a:pPr>
            <a:r>
              <a:rPr lang="en-GB" sz="1050">
                <a:solidFill>
                  <a:srgbClr val="222222"/>
                </a:solidFill>
                <a:highlight>
                  <a:schemeClr val="lt1"/>
                </a:highlight>
              </a:rPr>
              <a:t>given official documents, particular words would appear in similar documents more frequently.</a:t>
            </a:r>
            <a:endParaRPr sz="1050">
              <a:solidFill>
                <a:srgbClr val="222222"/>
              </a:solidFill>
              <a:highlight>
                <a:schemeClr val="lt1"/>
              </a:highlight>
            </a:endParaRPr>
          </a:p>
          <a:p>
            <a:pPr indent="0" lvl="0" marL="0" rtl="0" algn="l">
              <a:spcBef>
                <a:spcPts val="0"/>
              </a:spcBef>
              <a:spcAft>
                <a:spcPts val="0"/>
              </a:spcAft>
              <a:buClr>
                <a:schemeClr val="dk2"/>
              </a:buClr>
              <a:buSzPts val="1100"/>
              <a:buFont typeface="Arial"/>
              <a:buNone/>
            </a:pPr>
            <a:r>
              <a:rPr lang="en-GB" sz="1050">
                <a:solidFill>
                  <a:srgbClr val="222222"/>
                </a:solidFill>
                <a:highlight>
                  <a:schemeClr val="lt1"/>
                </a:highlight>
              </a:rPr>
              <a:t>The "topics" produced by topic modeling techniques are clusters of similar words</a:t>
            </a:r>
            <a:endParaRPr sz="1050">
              <a:solidFill>
                <a:srgbClr val="222222"/>
              </a:solidFill>
              <a:highlight>
                <a:schemeClr val="lt1"/>
              </a:highlight>
            </a:endParaRPr>
          </a:p>
          <a:p>
            <a:pPr indent="0" lvl="0" marL="0" rtl="0" algn="l">
              <a:spcBef>
                <a:spcPts val="0"/>
              </a:spcBef>
              <a:spcAft>
                <a:spcPts val="0"/>
              </a:spcAft>
              <a:buClr>
                <a:schemeClr val="dk2"/>
              </a:buClr>
              <a:buSzPts val="1100"/>
              <a:buFont typeface="Arial"/>
              <a:buNone/>
            </a:pPr>
            <a:r>
              <a:t/>
            </a:r>
            <a:endParaRPr sz="1050">
              <a:solidFill>
                <a:srgbClr val="222222"/>
              </a:solidFill>
              <a:highlight>
                <a:schemeClr val="lt1"/>
              </a:highlight>
            </a:endParaRPr>
          </a:p>
          <a:p>
            <a:pPr indent="0" lvl="0" marL="0" rtl="0" algn="l">
              <a:spcBef>
                <a:spcPts val="0"/>
              </a:spcBef>
              <a:spcAft>
                <a:spcPts val="0"/>
              </a:spcAft>
              <a:buClr>
                <a:schemeClr val="dk2"/>
              </a:buClr>
              <a:buSzPts val="1100"/>
              <a:buFont typeface="Arial"/>
              <a:buNone/>
            </a:pPr>
            <a:r>
              <a:rPr lang="en-GB" sz="1050">
                <a:solidFill>
                  <a:srgbClr val="222222"/>
                </a:solidFill>
                <a:highlight>
                  <a:schemeClr val="lt1"/>
                </a:highlight>
              </a:rPr>
              <a:t>Input : Dataset collection of official documents.</a:t>
            </a:r>
            <a:endParaRPr sz="1050">
              <a:solidFill>
                <a:srgbClr val="222222"/>
              </a:solidFill>
              <a:highlight>
                <a:schemeClr val="lt1"/>
              </a:highlight>
            </a:endParaRPr>
          </a:p>
          <a:p>
            <a:pPr indent="0" lvl="0" marL="0" rtl="0" algn="l">
              <a:spcBef>
                <a:spcPts val="0"/>
              </a:spcBef>
              <a:spcAft>
                <a:spcPts val="0"/>
              </a:spcAft>
              <a:buClr>
                <a:schemeClr val="dk2"/>
              </a:buClr>
              <a:buSzPts val="1100"/>
              <a:buFont typeface="Arial"/>
              <a:buNone/>
            </a:pPr>
            <a:r>
              <a:rPr lang="en-GB" sz="1050">
                <a:solidFill>
                  <a:srgbClr val="222222"/>
                </a:solidFill>
                <a:highlight>
                  <a:schemeClr val="lt1"/>
                </a:highlight>
              </a:rPr>
              <a:t>Output : Cluster of Words, frequency of words and distribution of topics.</a:t>
            </a:r>
            <a:endParaRPr sz="1050">
              <a:solidFill>
                <a:srgbClr val="222222"/>
              </a:solidFill>
              <a:highlight>
                <a:schemeClr val="lt1"/>
              </a:highlight>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4bf78664ce_1_163: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We use the output of unsupervised learning through Topic Modeling as input to supervised learning multiclass classification task.</a:t>
            </a:r>
            <a:endParaRPr/>
          </a:p>
          <a:p>
            <a:pPr indent="0" lvl="0" marL="0" rtl="0" algn="l">
              <a:lnSpc>
                <a:spcPct val="100000"/>
              </a:lnSpc>
              <a:spcBef>
                <a:spcPts val="0"/>
              </a:spcBef>
              <a:spcAft>
                <a:spcPts val="0"/>
              </a:spcAft>
              <a:buSzPts val="1100"/>
              <a:buNone/>
            </a:pPr>
            <a:r>
              <a:t/>
            </a:r>
            <a:endParaRPr/>
          </a:p>
        </p:txBody>
      </p:sp>
      <p:sp>
        <p:nvSpPr>
          <p:cNvPr id="302" name="Google Shape;302;g4bf78664ce_1_163: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4bf78664ce_1_17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4bf78664ce_1_17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4bf78664ce_1_192: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Historical </a:t>
            </a:r>
            <a:r>
              <a:rPr lang="en-GB">
                <a:solidFill>
                  <a:schemeClr val="dk2"/>
                </a:solidFill>
              </a:rPr>
              <a:t>sequential</a:t>
            </a:r>
            <a:r>
              <a:rPr lang="en-GB"/>
              <a:t> data being available Bi-LSTM Model is the preferred choice.</a:t>
            </a:r>
            <a:endParaRPr/>
          </a:p>
        </p:txBody>
      </p:sp>
      <p:sp>
        <p:nvSpPr>
          <p:cNvPr id="333" name="Google Shape;333;g4bf78664ce_1_19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4bf78664ce_1_199: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1" name="Google Shape;341;g4bf78664ce_1_19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4bf78664ce_1_20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4bf78664ce_1_206: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4bf78664ce_1_213: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4bf78664ce_1_213: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4bf78664ce_1_223: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4bf78664ce_1_223: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It was an awesome journey with the winter school. ..  thanks to organizers and some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4bf78664ce_1_1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4bf78664ce_1_1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Start from this slide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4bf78664ce_1_21: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Delayed Justice have a destructive impact on country’s development, affecting economic growth and often resulting in long standing grievances that can last for generations.</a:t>
            </a:r>
            <a:endParaRPr/>
          </a:p>
        </p:txBody>
      </p:sp>
      <p:sp>
        <p:nvSpPr>
          <p:cNvPr id="152" name="Google Shape;152;g4bf78664ce_1_21:notes"/>
          <p:cNvSpPr/>
          <p:nvPr>
            <p:ph idx="2" type="sldImg"/>
          </p:nvPr>
        </p:nvSpPr>
        <p:spPr>
          <a:xfrm>
            <a:off x="217488" y="801688"/>
            <a:ext cx="7126200" cy="4010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4bf78664ce_1_3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The number of registered cases are increasing daily however, the number of  judiciary workers are still the same. There is a lot of manual task that goes into processing the registered Documents.This is one of the reasons why the processing of documents is slow. It’s a high time we address this issue and come up with a feasible enough solution that can help in supplementing this manual work.</a:t>
            </a:r>
            <a:endParaRPr/>
          </a:p>
        </p:txBody>
      </p:sp>
      <p:sp>
        <p:nvSpPr>
          <p:cNvPr id="162" name="Google Shape;162;g4bf78664ce_1_30:notes"/>
          <p:cNvSpPr/>
          <p:nvPr>
            <p:ph idx="2" type="sldImg"/>
          </p:nvPr>
        </p:nvSpPr>
        <p:spPr>
          <a:xfrm>
            <a:off x="217488" y="801688"/>
            <a:ext cx="7126200" cy="4010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4bf78664ce_1_8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4bf78664ce_1_89: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4bf78664ce_1_3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4bf78664ce_1_38: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4bf78664ce_1_50: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a:p>
            <a:pPr indent="-298450" lvl="0" marL="457200" rtl="0" algn="l">
              <a:spcBef>
                <a:spcPts val="0"/>
              </a:spcBef>
              <a:spcAft>
                <a:spcPts val="0"/>
              </a:spcAft>
              <a:buSzPts val="1100"/>
              <a:buChar char="●"/>
            </a:pPr>
            <a:r>
              <a:rPr lang="en-GB"/>
              <a:t>We propose a Decision support system for prioritizing case hearing in the Supreme Court.</a:t>
            </a:r>
            <a:endParaRPr/>
          </a:p>
          <a:p>
            <a:pPr indent="-298450" lvl="0" marL="457200" rtl="0" algn="l">
              <a:spcBef>
                <a:spcPts val="0"/>
              </a:spcBef>
              <a:spcAft>
                <a:spcPts val="0"/>
              </a:spcAft>
              <a:buSzPts val="1100"/>
              <a:buChar char="●"/>
            </a:pPr>
            <a:r>
              <a:rPr lang="en-GB"/>
              <a:t>This is enabled by an AI based solution that will automate this manual process by doing NLP on these documents and helping them prioritize the cases faster to reduce the backlog. </a:t>
            </a:r>
            <a:endParaRPr/>
          </a:p>
          <a:p>
            <a:pPr indent="-298450" lvl="0" marL="457200" rtl="0" algn="l">
              <a:spcBef>
                <a:spcPts val="0"/>
              </a:spcBef>
              <a:spcAft>
                <a:spcPts val="0"/>
              </a:spcAft>
              <a:buSzPts val="1100"/>
              <a:buChar char="●"/>
            </a:pPr>
            <a:r>
              <a:rPr lang="en-GB"/>
              <a:t>Also use metadata available like type of case, date filed, previous hearings etc.</a:t>
            </a:r>
            <a:endParaRPr/>
          </a:p>
          <a:p>
            <a:pPr indent="-298450" lvl="0" marL="457200" rtl="0" algn="l">
              <a:spcBef>
                <a:spcPts val="0"/>
              </a:spcBef>
              <a:spcAft>
                <a:spcPts val="0"/>
              </a:spcAft>
              <a:buSzPts val="1100"/>
              <a:buChar char="●"/>
            </a:pPr>
            <a:r>
              <a:rPr lang="en-GB"/>
              <a:t>It will predict the priority based on these features into buckets like urgent, high, medium, low which is annotated by lawyers/legal people.</a:t>
            </a:r>
            <a:endParaRPr/>
          </a:p>
          <a:p>
            <a:pPr indent="0" lvl="0" marL="0" rtl="0" algn="l">
              <a:spcBef>
                <a:spcPts val="0"/>
              </a:spcBef>
              <a:spcAft>
                <a:spcPts val="0"/>
              </a:spcAft>
              <a:buClr>
                <a:srgbClr val="000000"/>
              </a:buClr>
              <a:buSzPts val="1440"/>
              <a:buFont typeface="Noto Sans Symbols"/>
              <a:buNone/>
            </a:pPr>
            <a:r>
              <a:t/>
            </a:r>
            <a:endParaRPr/>
          </a:p>
          <a:p>
            <a:pPr indent="0" lvl="0" marL="0" rtl="0" algn="l">
              <a:spcBef>
                <a:spcPts val="0"/>
              </a:spcBef>
              <a:spcAft>
                <a:spcPts val="0"/>
              </a:spcAft>
              <a:buClr>
                <a:srgbClr val="000000"/>
              </a:buClr>
              <a:buSzPts val="1440"/>
              <a:buFont typeface="Noto Sans Symbols"/>
              <a:buNone/>
            </a:pPr>
            <a:r>
              <a:t/>
            </a:r>
            <a:endParaRPr/>
          </a:p>
          <a:p>
            <a:pPr indent="0" lvl="0" marL="0" rtl="0" algn="l">
              <a:spcBef>
                <a:spcPts val="0"/>
              </a:spcBef>
              <a:spcAft>
                <a:spcPts val="0"/>
              </a:spcAft>
              <a:buClr>
                <a:schemeClr val="dk2"/>
              </a:buClr>
              <a:buSzPts val="1100"/>
              <a:buFont typeface="Arial"/>
              <a:buNone/>
            </a:pPr>
            <a:r>
              <a:t/>
            </a:r>
            <a:endParaRPr/>
          </a:p>
          <a:p>
            <a:pPr indent="-298450" lvl="0" marL="457200" rtl="0" algn="l">
              <a:spcBef>
                <a:spcPts val="0"/>
              </a:spcBef>
              <a:spcAft>
                <a:spcPts val="0"/>
              </a:spcAft>
              <a:buSzPts val="1100"/>
              <a:buChar char="●"/>
            </a:pPr>
            <a:r>
              <a:rPr lang="en-GB"/>
              <a:t>We propose a Decision support system for prioritizing case hearing in the Supreme Court.</a:t>
            </a:r>
            <a:endParaRPr/>
          </a:p>
          <a:p>
            <a:pPr indent="-298450" lvl="0" marL="457200" rtl="0" algn="l">
              <a:spcBef>
                <a:spcPts val="0"/>
              </a:spcBef>
              <a:spcAft>
                <a:spcPts val="0"/>
              </a:spcAft>
              <a:buSzPts val="1100"/>
              <a:buChar char="●"/>
            </a:pPr>
            <a:r>
              <a:rPr lang="en-GB"/>
              <a:t>This is enabled by an AI based solution that will automate this manual process by doing NLP on these documents and helping them prioritize the cases faster to reduce the backlog. </a:t>
            </a:r>
            <a:endParaRPr/>
          </a:p>
          <a:p>
            <a:pPr indent="-298450" lvl="0" marL="457200" rtl="0" algn="l">
              <a:spcBef>
                <a:spcPts val="0"/>
              </a:spcBef>
              <a:spcAft>
                <a:spcPts val="0"/>
              </a:spcAft>
              <a:buSzPts val="1100"/>
              <a:buChar char="●"/>
            </a:pPr>
            <a:r>
              <a:rPr lang="en-GB"/>
              <a:t>Also use metadata available like type of case, date filed, previous hearings etc.</a:t>
            </a:r>
            <a:endParaRPr/>
          </a:p>
          <a:p>
            <a:pPr indent="-298450" lvl="0" marL="457200" rtl="0" algn="l">
              <a:spcBef>
                <a:spcPts val="0"/>
              </a:spcBef>
              <a:spcAft>
                <a:spcPts val="0"/>
              </a:spcAft>
              <a:buSzPts val="1100"/>
              <a:buChar char="●"/>
            </a:pPr>
            <a:r>
              <a:rPr lang="en-GB"/>
              <a:t>It will predict the priority based on these features into buckets like urgent, high, medium, low which is annotated by lawyers/legal people.</a:t>
            </a:r>
            <a:endParaRPr/>
          </a:p>
          <a:p>
            <a:pPr indent="0" lvl="0" marL="0" rtl="0" algn="l">
              <a:spcBef>
                <a:spcPts val="0"/>
              </a:spcBef>
              <a:spcAft>
                <a:spcPts val="0"/>
              </a:spcAft>
              <a:buSzPts val="1100"/>
              <a:buNone/>
            </a:pPr>
            <a:r>
              <a:t/>
            </a:r>
            <a:endParaRPr/>
          </a:p>
        </p:txBody>
      </p:sp>
      <p:sp>
        <p:nvSpPr>
          <p:cNvPr id="214" name="Google Shape;214;g4bf78664ce_1_50:notes"/>
          <p:cNvSpPr/>
          <p:nvPr>
            <p:ph idx="2" type="sldImg"/>
          </p:nvPr>
        </p:nvSpPr>
        <p:spPr>
          <a:xfrm>
            <a:off x="217488" y="801688"/>
            <a:ext cx="7126200" cy="4010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4bf78664ce_1_118:notes"/>
          <p:cNvSpPr txBox="1"/>
          <p:nvPr>
            <p:ph idx="1" type="body"/>
          </p:nvPr>
        </p:nvSpPr>
        <p:spPr>
          <a:xfrm>
            <a:off x="755950" y="5078600"/>
            <a:ext cx="6047700" cy="481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The data we require is publicly available in the textual form</a:t>
            </a:r>
            <a:endParaRPr/>
          </a:p>
        </p:txBody>
      </p:sp>
      <p:sp>
        <p:nvSpPr>
          <p:cNvPr id="254" name="Google Shape;254;g4bf78664ce_1_118:notes"/>
          <p:cNvSpPr/>
          <p:nvPr>
            <p:ph idx="2" type="sldImg"/>
          </p:nvPr>
        </p:nvSpPr>
        <p:spPr>
          <a:xfrm>
            <a:off x="217488" y="801688"/>
            <a:ext cx="7126200" cy="4010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4bf78664ce_1_123: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4bf78664ce_1_123: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Clerks can use the time saved to work on other aspects of judicial workflow</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GB"/>
              <a:t>Saves human hours by automating the manual task of reading and prioritizing complex legal documents</a:t>
            </a:r>
            <a:endParaRPr/>
          </a:p>
          <a:p>
            <a:pPr indent="-298450" lvl="0" marL="457200" rtl="0" algn="l">
              <a:spcBef>
                <a:spcPts val="0"/>
              </a:spcBef>
              <a:spcAft>
                <a:spcPts val="0"/>
              </a:spcAft>
              <a:buSzPts val="1100"/>
              <a:buChar char="●"/>
            </a:pPr>
            <a:r>
              <a:rPr lang="en-GB"/>
              <a:t>Assist scheduling of case hearings to decrease court delays, better screening of cases can help address backlog</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11" name="Shape 11"/>
        <p:cNvGrpSpPr/>
        <p:nvPr/>
      </p:nvGrpSpPr>
      <p:grpSpPr>
        <a:xfrm>
          <a:off x="0" y="0"/>
          <a:ext cx="0" cy="0"/>
          <a:chOff x="0" y="0"/>
          <a:chExt cx="0" cy="0"/>
        </a:xfrm>
      </p:grpSpPr>
      <p:sp>
        <p:nvSpPr>
          <p:cNvPr id="12" name="Google Shape;12;p2"/>
          <p:cNvSpPr txBox="1"/>
          <p:nvPr>
            <p:ph type="title"/>
          </p:nvPr>
        </p:nvSpPr>
        <p:spPr>
          <a:xfrm>
            <a:off x="504000" y="226080"/>
            <a:ext cx="9071640" cy="9464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 type="subTitle"/>
          </p:nvPr>
        </p:nvSpPr>
        <p:spPr>
          <a:xfrm>
            <a:off x="504000" y="1326600"/>
            <a:ext cx="9071640" cy="32882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41" name="Shape 41"/>
        <p:cNvGrpSpPr/>
        <p:nvPr/>
      </p:nvGrpSpPr>
      <p:grpSpPr>
        <a:xfrm>
          <a:off x="0" y="0"/>
          <a:ext cx="0" cy="0"/>
          <a:chOff x="0" y="0"/>
          <a:chExt cx="0" cy="0"/>
        </a:xfrm>
      </p:grpSpPr>
      <p:sp>
        <p:nvSpPr>
          <p:cNvPr id="42" name="Google Shape;42;p11"/>
          <p:cNvSpPr txBox="1"/>
          <p:nvPr>
            <p:ph type="title"/>
          </p:nvPr>
        </p:nvSpPr>
        <p:spPr>
          <a:xfrm>
            <a:off x="504000" y="226080"/>
            <a:ext cx="9071640" cy="9464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1"/>
          <p:cNvSpPr txBox="1"/>
          <p:nvPr>
            <p:ph idx="1" type="body"/>
          </p:nvPr>
        </p:nvSpPr>
        <p:spPr>
          <a:xfrm>
            <a:off x="504000" y="1326600"/>
            <a:ext cx="9071640" cy="15681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4" name="Google Shape;44;p11"/>
          <p:cNvSpPr txBox="1"/>
          <p:nvPr>
            <p:ph idx="2" type="body"/>
          </p:nvPr>
        </p:nvSpPr>
        <p:spPr>
          <a:xfrm>
            <a:off x="504000" y="3044160"/>
            <a:ext cx="9071640" cy="15681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45" name="Shape 45"/>
        <p:cNvGrpSpPr/>
        <p:nvPr/>
      </p:nvGrpSpPr>
      <p:grpSpPr>
        <a:xfrm>
          <a:off x="0" y="0"/>
          <a:ext cx="0" cy="0"/>
          <a:chOff x="0" y="0"/>
          <a:chExt cx="0" cy="0"/>
        </a:xfrm>
      </p:grpSpPr>
      <p:sp>
        <p:nvSpPr>
          <p:cNvPr id="46" name="Google Shape;46;p12"/>
          <p:cNvSpPr txBox="1"/>
          <p:nvPr>
            <p:ph type="title"/>
          </p:nvPr>
        </p:nvSpPr>
        <p:spPr>
          <a:xfrm>
            <a:off x="504000" y="226080"/>
            <a:ext cx="9071640" cy="9464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2"/>
          <p:cNvSpPr txBox="1"/>
          <p:nvPr>
            <p:ph idx="1" type="body"/>
          </p:nvPr>
        </p:nvSpPr>
        <p:spPr>
          <a:xfrm>
            <a:off x="504000" y="1326600"/>
            <a:ext cx="4426920" cy="15681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8" name="Google Shape;48;p12"/>
          <p:cNvSpPr txBox="1"/>
          <p:nvPr>
            <p:ph idx="2" type="body"/>
          </p:nvPr>
        </p:nvSpPr>
        <p:spPr>
          <a:xfrm>
            <a:off x="5152680" y="1326600"/>
            <a:ext cx="4426920" cy="15681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9" name="Google Shape;49;p12"/>
          <p:cNvSpPr txBox="1"/>
          <p:nvPr>
            <p:ph idx="3" type="body"/>
          </p:nvPr>
        </p:nvSpPr>
        <p:spPr>
          <a:xfrm>
            <a:off x="504000" y="3044160"/>
            <a:ext cx="4426920" cy="15681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0" name="Google Shape;50;p12"/>
          <p:cNvSpPr txBox="1"/>
          <p:nvPr>
            <p:ph idx="4" type="body"/>
          </p:nvPr>
        </p:nvSpPr>
        <p:spPr>
          <a:xfrm>
            <a:off x="5152680" y="3044160"/>
            <a:ext cx="4426920" cy="15681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51" name="Shape 51"/>
        <p:cNvGrpSpPr/>
        <p:nvPr/>
      </p:nvGrpSpPr>
      <p:grpSpPr>
        <a:xfrm>
          <a:off x="0" y="0"/>
          <a:ext cx="0" cy="0"/>
          <a:chOff x="0" y="0"/>
          <a:chExt cx="0" cy="0"/>
        </a:xfrm>
      </p:grpSpPr>
      <p:sp>
        <p:nvSpPr>
          <p:cNvPr id="52" name="Google Shape;52;p13"/>
          <p:cNvSpPr txBox="1"/>
          <p:nvPr>
            <p:ph type="title"/>
          </p:nvPr>
        </p:nvSpPr>
        <p:spPr>
          <a:xfrm>
            <a:off x="504000" y="226080"/>
            <a:ext cx="9071640" cy="9464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3"/>
          <p:cNvSpPr txBox="1"/>
          <p:nvPr>
            <p:ph idx="1" type="body"/>
          </p:nvPr>
        </p:nvSpPr>
        <p:spPr>
          <a:xfrm>
            <a:off x="504000" y="1326600"/>
            <a:ext cx="2920680" cy="15681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4" name="Google Shape;54;p13"/>
          <p:cNvSpPr txBox="1"/>
          <p:nvPr>
            <p:ph idx="2" type="body"/>
          </p:nvPr>
        </p:nvSpPr>
        <p:spPr>
          <a:xfrm>
            <a:off x="3571200" y="1326600"/>
            <a:ext cx="2920680" cy="15681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5" name="Google Shape;55;p13"/>
          <p:cNvSpPr txBox="1"/>
          <p:nvPr>
            <p:ph idx="3" type="body"/>
          </p:nvPr>
        </p:nvSpPr>
        <p:spPr>
          <a:xfrm>
            <a:off x="6638040" y="1326600"/>
            <a:ext cx="2920680" cy="15681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6" name="Google Shape;56;p13"/>
          <p:cNvSpPr txBox="1"/>
          <p:nvPr>
            <p:ph idx="4" type="body"/>
          </p:nvPr>
        </p:nvSpPr>
        <p:spPr>
          <a:xfrm>
            <a:off x="504000" y="3044160"/>
            <a:ext cx="2920680" cy="15681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7" name="Google Shape;57;p13"/>
          <p:cNvSpPr txBox="1"/>
          <p:nvPr>
            <p:ph idx="5" type="body"/>
          </p:nvPr>
        </p:nvSpPr>
        <p:spPr>
          <a:xfrm>
            <a:off x="3571200" y="3044160"/>
            <a:ext cx="2920680" cy="15681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8" name="Google Shape;58;p13"/>
          <p:cNvSpPr txBox="1"/>
          <p:nvPr>
            <p:ph idx="6" type="body"/>
          </p:nvPr>
        </p:nvSpPr>
        <p:spPr>
          <a:xfrm>
            <a:off x="6638040" y="3044160"/>
            <a:ext cx="2920680" cy="15681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66" name="Shape 66"/>
        <p:cNvGrpSpPr/>
        <p:nvPr/>
      </p:nvGrpSpPr>
      <p:grpSpPr>
        <a:xfrm>
          <a:off x="0" y="0"/>
          <a:ext cx="0" cy="0"/>
          <a:chOff x="0" y="0"/>
          <a:chExt cx="0" cy="0"/>
        </a:xfrm>
      </p:grpSpPr>
      <p:cxnSp>
        <p:nvCxnSpPr>
          <p:cNvPr id="67" name="Google Shape;67;p15"/>
          <p:cNvCxnSpPr/>
          <p:nvPr/>
        </p:nvCxnSpPr>
        <p:spPr>
          <a:xfrm>
            <a:off x="468751" y="458241"/>
            <a:ext cx="202200" cy="0"/>
          </a:xfrm>
          <a:prstGeom prst="straightConnector1">
            <a:avLst/>
          </a:prstGeom>
          <a:noFill/>
          <a:ln cap="flat" cmpd="sng" w="19050">
            <a:solidFill>
              <a:schemeClr val="lt1"/>
            </a:solidFill>
            <a:prstDash val="solid"/>
            <a:round/>
            <a:headEnd len="sm" w="sm" type="none"/>
            <a:tailEnd len="sm" w="sm" type="none"/>
          </a:ln>
        </p:spPr>
      </p:cxnSp>
      <p:sp>
        <p:nvSpPr>
          <p:cNvPr id="68" name="Google Shape;68;p15"/>
          <p:cNvSpPr txBox="1"/>
          <p:nvPr>
            <p:ph type="ctrTitle"/>
          </p:nvPr>
        </p:nvSpPr>
        <p:spPr>
          <a:xfrm>
            <a:off x="2614662" y="694804"/>
            <a:ext cx="6980100" cy="1700100"/>
          </a:xfrm>
          <a:prstGeom prst="rect">
            <a:avLst/>
          </a:prstGeom>
        </p:spPr>
        <p:txBody>
          <a:bodyPr anchorCtr="0" anchor="t" bIns="100800" lIns="100800" spcFirstLastPara="1" rIns="100800" wrap="square" tIns="100800"/>
          <a:lstStyle>
            <a:lvl1pPr lvl="0" rtl="0">
              <a:spcBef>
                <a:spcPts val="0"/>
              </a:spcBef>
              <a:spcAft>
                <a:spcPts val="0"/>
              </a:spcAft>
              <a:buClr>
                <a:schemeClr val="lt1"/>
              </a:buClr>
              <a:buSzPts val="5300"/>
              <a:buNone/>
              <a:defRPr sz="5300">
                <a:solidFill>
                  <a:schemeClr val="lt1"/>
                </a:solidFill>
              </a:defRPr>
            </a:lvl1pPr>
            <a:lvl2pPr lvl="1" rtl="0">
              <a:spcBef>
                <a:spcPts val="0"/>
              </a:spcBef>
              <a:spcAft>
                <a:spcPts val="0"/>
              </a:spcAft>
              <a:buClr>
                <a:schemeClr val="lt1"/>
              </a:buClr>
              <a:buSzPts val="5300"/>
              <a:buNone/>
              <a:defRPr sz="5300">
                <a:solidFill>
                  <a:schemeClr val="lt1"/>
                </a:solidFill>
              </a:defRPr>
            </a:lvl2pPr>
            <a:lvl3pPr lvl="2" rtl="0">
              <a:spcBef>
                <a:spcPts val="0"/>
              </a:spcBef>
              <a:spcAft>
                <a:spcPts val="0"/>
              </a:spcAft>
              <a:buClr>
                <a:schemeClr val="lt1"/>
              </a:buClr>
              <a:buSzPts val="5300"/>
              <a:buNone/>
              <a:defRPr sz="5300">
                <a:solidFill>
                  <a:schemeClr val="lt1"/>
                </a:solidFill>
              </a:defRPr>
            </a:lvl3pPr>
            <a:lvl4pPr lvl="3" rtl="0">
              <a:spcBef>
                <a:spcPts val="0"/>
              </a:spcBef>
              <a:spcAft>
                <a:spcPts val="0"/>
              </a:spcAft>
              <a:buClr>
                <a:schemeClr val="lt1"/>
              </a:buClr>
              <a:buSzPts val="5300"/>
              <a:buNone/>
              <a:defRPr sz="5300">
                <a:solidFill>
                  <a:schemeClr val="lt1"/>
                </a:solidFill>
              </a:defRPr>
            </a:lvl4pPr>
            <a:lvl5pPr lvl="4" rtl="0">
              <a:spcBef>
                <a:spcPts val="0"/>
              </a:spcBef>
              <a:spcAft>
                <a:spcPts val="0"/>
              </a:spcAft>
              <a:buClr>
                <a:schemeClr val="lt1"/>
              </a:buClr>
              <a:buSzPts val="5300"/>
              <a:buNone/>
              <a:defRPr sz="5300">
                <a:solidFill>
                  <a:schemeClr val="lt1"/>
                </a:solidFill>
              </a:defRPr>
            </a:lvl5pPr>
            <a:lvl6pPr lvl="5" rtl="0">
              <a:spcBef>
                <a:spcPts val="0"/>
              </a:spcBef>
              <a:spcAft>
                <a:spcPts val="0"/>
              </a:spcAft>
              <a:buClr>
                <a:schemeClr val="lt1"/>
              </a:buClr>
              <a:buSzPts val="5300"/>
              <a:buNone/>
              <a:defRPr sz="5300">
                <a:solidFill>
                  <a:schemeClr val="lt1"/>
                </a:solidFill>
              </a:defRPr>
            </a:lvl6pPr>
            <a:lvl7pPr lvl="6" rtl="0">
              <a:spcBef>
                <a:spcPts val="0"/>
              </a:spcBef>
              <a:spcAft>
                <a:spcPts val="0"/>
              </a:spcAft>
              <a:buClr>
                <a:schemeClr val="lt1"/>
              </a:buClr>
              <a:buSzPts val="5300"/>
              <a:buNone/>
              <a:defRPr sz="5300">
                <a:solidFill>
                  <a:schemeClr val="lt1"/>
                </a:solidFill>
              </a:defRPr>
            </a:lvl7pPr>
            <a:lvl8pPr lvl="7" rtl="0">
              <a:spcBef>
                <a:spcPts val="0"/>
              </a:spcBef>
              <a:spcAft>
                <a:spcPts val="0"/>
              </a:spcAft>
              <a:buClr>
                <a:schemeClr val="lt1"/>
              </a:buClr>
              <a:buSzPts val="5300"/>
              <a:buNone/>
              <a:defRPr sz="5300">
                <a:solidFill>
                  <a:schemeClr val="lt1"/>
                </a:solidFill>
              </a:defRPr>
            </a:lvl8pPr>
            <a:lvl9pPr lvl="8" rtl="0">
              <a:spcBef>
                <a:spcPts val="0"/>
              </a:spcBef>
              <a:spcAft>
                <a:spcPts val="0"/>
              </a:spcAft>
              <a:buClr>
                <a:schemeClr val="lt1"/>
              </a:buClr>
              <a:buSzPts val="5300"/>
              <a:buNone/>
              <a:defRPr sz="5300">
                <a:solidFill>
                  <a:schemeClr val="lt1"/>
                </a:solidFill>
              </a:defRPr>
            </a:lvl9pPr>
          </a:lstStyle>
          <a:p/>
        </p:txBody>
      </p:sp>
      <p:sp>
        <p:nvSpPr>
          <p:cNvPr id="69" name="Google Shape;69;p15"/>
          <p:cNvSpPr txBox="1"/>
          <p:nvPr>
            <p:ph idx="1" type="subTitle"/>
          </p:nvPr>
        </p:nvSpPr>
        <p:spPr>
          <a:xfrm>
            <a:off x="2635103" y="3570291"/>
            <a:ext cx="6980100" cy="1368900"/>
          </a:xfrm>
          <a:prstGeom prst="rect">
            <a:avLst/>
          </a:prstGeom>
        </p:spPr>
        <p:txBody>
          <a:bodyPr anchorCtr="0" anchor="b" bIns="100800" lIns="100800" spcFirstLastPara="1" rIns="100800" wrap="square" tIns="100800"/>
          <a:lstStyle>
            <a:lvl1pPr lvl="0" rtl="0">
              <a:lnSpc>
                <a:spcPct val="100000"/>
              </a:lnSpc>
              <a:spcBef>
                <a:spcPts val="0"/>
              </a:spcBef>
              <a:spcAft>
                <a:spcPts val="0"/>
              </a:spcAft>
              <a:buClr>
                <a:schemeClr val="lt1"/>
              </a:buClr>
              <a:buSzPts val="2000"/>
              <a:buNone/>
              <a:defRPr>
                <a:solidFill>
                  <a:schemeClr val="lt1"/>
                </a:solidFill>
              </a:defRPr>
            </a:lvl1pPr>
            <a:lvl2pPr lvl="1" rtl="0">
              <a:lnSpc>
                <a:spcPct val="100000"/>
              </a:lnSpc>
              <a:spcBef>
                <a:spcPts val="0"/>
              </a:spcBef>
              <a:spcAft>
                <a:spcPts val="0"/>
              </a:spcAft>
              <a:buClr>
                <a:schemeClr val="lt1"/>
              </a:buClr>
              <a:buSzPts val="2000"/>
              <a:buNone/>
              <a:defRPr sz="2000">
                <a:solidFill>
                  <a:schemeClr val="lt1"/>
                </a:solidFill>
              </a:defRPr>
            </a:lvl2pPr>
            <a:lvl3pPr lvl="2" rtl="0">
              <a:lnSpc>
                <a:spcPct val="100000"/>
              </a:lnSpc>
              <a:spcBef>
                <a:spcPts val="0"/>
              </a:spcBef>
              <a:spcAft>
                <a:spcPts val="0"/>
              </a:spcAft>
              <a:buClr>
                <a:schemeClr val="lt1"/>
              </a:buClr>
              <a:buSzPts val="2000"/>
              <a:buNone/>
              <a:defRPr sz="2000">
                <a:solidFill>
                  <a:schemeClr val="lt1"/>
                </a:solidFill>
              </a:defRPr>
            </a:lvl3pPr>
            <a:lvl4pPr lvl="3" rtl="0">
              <a:lnSpc>
                <a:spcPct val="100000"/>
              </a:lnSpc>
              <a:spcBef>
                <a:spcPts val="0"/>
              </a:spcBef>
              <a:spcAft>
                <a:spcPts val="0"/>
              </a:spcAft>
              <a:buClr>
                <a:schemeClr val="lt1"/>
              </a:buClr>
              <a:buSzPts val="2000"/>
              <a:buNone/>
              <a:defRPr sz="2000">
                <a:solidFill>
                  <a:schemeClr val="lt1"/>
                </a:solidFill>
              </a:defRPr>
            </a:lvl4pPr>
            <a:lvl5pPr lvl="4" rtl="0">
              <a:lnSpc>
                <a:spcPct val="100000"/>
              </a:lnSpc>
              <a:spcBef>
                <a:spcPts val="0"/>
              </a:spcBef>
              <a:spcAft>
                <a:spcPts val="0"/>
              </a:spcAft>
              <a:buClr>
                <a:schemeClr val="lt1"/>
              </a:buClr>
              <a:buSzPts val="2000"/>
              <a:buNone/>
              <a:defRPr sz="2000">
                <a:solidFill>
                  <a:schemeClr val="lt1"/>
                </a:solidFill>
              </a:defRPr>
            </a:lvl5pPr>
            <a:lvl6pPr lvl="5" rtl="0">
              <a:lnSpc>
                <a:spcPct val="100000"/>
              </a:lnSpc>
              <a:spcBef>
                <a:spcPts val="0"/>
              </a:spcBef>
              <a:spcAft>
                <a:spcPts val="0"/>
              </a:spcAft>
              <a:buClr>
                <a:schemeClr val="lt1"/>
              </a:buClr>
              <a:buSzPts val="2000"/>
              <a:buNone/>
              <a:defRPr sz="2000">
                <a:solidFill>
                  <a:schemeClr val="lt1"/>
                </a:solidFill>
              </a:defRPr>
            </a:lvl6pPr>
            <a:lvl7pPr lvl="6" rtl="0">
              <a:lnSpc>
                <a:spcPct val="100000"/>
              </a:lnSpc>
              <a:spcBef>
                <a:spcPts val="0"/>
              </a:spcBef>
              <a:spcAft>
                <a:spcPts val="0"/>
              </a:spcAft>
              <a:buClr>
                <a:schemeClr val="lt1"/>
              </a:buClr>
              <a:buSzPts val="2000"/>
              <a:buNone/>
              <a:defRPr sz="2000">
                <a:solidFill>
                  <a:schemeClr val="lt1"/>
                </a:solidFill>
              </a:defRPr>
            </a:lvl7pPr>
            <a:lvl8pPr lvl="7" rtl="0">
              <a:lnSpc>
                <a:spcPct val="100000"/>
              </a:lnSpc>
              <a:spcBef>
                <a:spcPts val="0"/>
              </a:spcBef>
              <a:spcAft>
                <a:spcPts val="0"/>
              </a:spcAft>
              <a:buClr>
                <a:schemeClr val="lt1"/>
              </a:buClr>
              <a:buSzPts val="2000"/>
              <a:buNone/>
              <a:defRPr sz="2000">
                <a:solidFill>
                  <a:schemeClr val="lt1"/>
                </a:solidFill>
              </a:defRPr>
            </a:lvl8pPr>
            <a:lvl9pPr lvl="8" rtl="0">
              <a:lnSpc>
                <a:spcPct val="100000"/>
              </a:lnSpc>
              <a:spcBef>
                <a:spcPts val="0"/>
              </a:spcBef>
              <a:spcAft>
                <a:spcPts val="0"/>
              </a:spcAft>
              <a:buClr>
                <a:schemeClr val="lt1"/>
              </a:buClr>
              <a:buSzPts val="2000"/>
              <a:buNone/>
              <a:defRPr sz="2000">
                <a:solidFill>
                  <a:schemeClr val="lt1"/>
                </a:solidFill>
              </a:defRPr>
            </a:lvl9pPr>
          </a:lstStyle>
          <a:p/>
        </p:txBody>
      </p:sp>
      <p:sp>
        <p:nvSpPr>
          <p:cNvPr id="70" name="Google Shape;70;p15"/>
          <p:cNvSpPr txBox="1"/>
          <p:nvPr>
            <p:ph idx="12" type="sldNum"/>
          </p:nvPr>
        </p:nvSpPr>
        <p:spPr>
          <a:xfrm>
            <a:off x="9216054" y="5321612"/>
            <a:ext cx="604800" cy="433800"/>
          </a:xfrm>
          <a:prstGeom prst="rect">
            <a:avLst/>
          </a:prstGeom>
        </p:spPr>
        <p:txBody>
          <a:bodyPr anchorCtr="0" anchor="ctr" bIns="100800" lIns="100800" spcFirstLastPara="1" rIns="100800" wrap="square" tIns="10080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71" name="Shape 71"/>
        <p:cNvGrpSpPr/>
        <p:nvPr/>
      </p:nvGrpSpPr>
      <p:grpSpPr>
        <a:xfrm>
          <a:off x="0" y="0"/>
          <a:ext cx="0" cy="0"/>
          <a:chOff x="0" y="0"/>
          <a:chExt cx="0" cy="0"/>
        </a:xfrm>
      </p:grpSpPr>
      <p:sp>
        <p:nvSpPr>
          <p:cNvPr id="72" name="Google Shape;72;p16"/>
          <p:cNvSpPr txBox="1"/>
          <p:nvPr>
            <p:ph type="title"/>
          </p:nvPr>
        </p:nvSpPr>
        <p:spPr>
          <a:xfrm>
            <a:off x="448055" y="1991969"/>
            <a:ext cx="9146700" cy="1700100"/>
          </a:xfrm>
          <a:prstGeom prst="rect">
            <a:avLst/>
          </a:prstGeom>
        </p:spPr>
        <p:txBody>
          <a:bodyPr anchorCtr="0" anchor="ctr" bIns="100800" lIns="100800" spcFirstLastPara="1" rIns="100800" wrap="square" tIns="100800"/>
          <a:lstStyle>
            <a:lvl1pPr lvl="0" rtl="0" algn="ctr">
              <a:spcBef>
                <a:spcPts val="0"/>
              </a:spcBef>
              <a:spcAft>
                <a:spcPts val="0"/>
              </a:spcAft>
              <a:buClr>
                <a:schemeClr val="lt1"/>
              </a:buClr>
              <a:buSzPts val="5300"/>
              <a:buNone/>
              <a:defRPr sz="5300">
                <a:solidFill>
                  <a:schemeClr val="lt1"/>
                </a:solidFill>
              </a:defRPr>
            </a:lvl1pPr>
            <a:lvl2pPr lvl="1" rtl="0" algn="ctr">
              <a:spcBef>
                <a:spcPts val="0"/>
              </a:spcBef>
              <a:spcAft>
                <a:spcPts val="0"/>
              </a:spcAft>
              <a:buClr>
                <a:schemeClr val="lt1"/>
              </a:buClr>
              <a:buSzPts val="5300"/>
              <a:buNone/>
              <a:defRPr sz="5300">
                <a:solidFill>
                  <a:schemeClr val="lt1"/>
                </a:solidFill>
              </a:defRPr>
            </a:lvl2pPr>
            <a:lvl3pPr lvl="2" rtl="0" algn="ctr">
              <a:spcBef>
                <a:spcPts val="0"/>
              </a:spcBef>
              <a:spcAft>
                <a:spcPts val="0"/>
              </a:spcAft>
              <a:buClr>
                <a:schemeClr val="lt1"/>
              </a:buClr>
              <a:buSzPts val="5300"/>
              <a:buNone/>
              <a:defRPr sz="5300">
                <a:solidFill>
                  <a:schemeClr val="lt1"/>
                </a:solidFill>
              </a:defRPr>
            </a:lvl3pPr>
            <a:lvl4pPr lvl="3" rtl="0" algn="ctr">
              <a:spcBef>
                <a:spcPts val="0"/>
              </a:spcBef>
              <a:spcAft>
                <a:spcPts val="0"/>
              </a:spcAft>
              <a:buClr>
                <a:schemeClr val="lt1"/>
              </a:buClr>
              <a:buSzPts val="5300"/>
              <a:buNone/>
              <a:defRPr sz="5300">
                <a:solidFill>
                  <a:schemeClr val="lt1"/>
                </a:solidFill>
              </a:defRPr>
            </a:lvl4pPr>
            <a:lvl5pPr lvl="4" rtl="0" algn="ctr">
              <a:spcBef>
                <a:spcPts val="0"/>
              </a:spcBef>
              <a:spcAft>
                <a:spcPts val="0"/>
              </a:spcAft>
              <a:buClr>
                <a:schemeClr val="lt1"/>
              </a:buClr>
              <a:buSzPts val="5300"/>
              <a:buNone/>
              <a:defRPr sz="5300">
                <a:solidFill>
                  <a:schemeClr val="lt1"/>
                </a:solidFill>
              </a:defRPr>
            </a:lvl5pPr>
            <a:lvl6pPr lvl="5" rtl="0" algn="ctr">
              <a:spcBef>
                <a:spcPts val="0"/>
              </a:spcBef>
              <a:spcAft>
                <a:spcPts val="0"/>
              </a:spcAft>
              <a:buClr>
                <a:schemeClr val="lt1"/>
              </a:buClr>
              <a:buSzPts val="5300"/>
              <a:buNone/>
              <a:defRPr sz="5300">
                <a:solidFill>
                  <a:schemeClr val="lt1"/>
                </a:solidFill>
              </a:defRPr>
            </a:lvl6pPr>
            <a:lvl7pPr lvl="6" rtl="0" algn="ctr">
              <a:spcBef>
                <a:spcPts val="0"/>
              </a:spcBef>
              <a:spcAft>
                <a:spcPts val="0"/>
              </a:spcAft>
              <a:buClr>
                <a:schemeClr val="lt1"/>
              </a:buClr>
              <a:buSzPts val="5300"/>
              <a:buNone/>
              <a:defRPr sz="5300">
                <a:solidFill>
                  <a:schemeClr val="lt1"/>
                </a:solidFill>
              </a:defRPr>
            </a:lvl7pPr>
            <a:lvl8pPr lvl="7" rtl="0" algn="ctr">
              <a:spcBef>
                <a:spcPts val="0"/>
              </a:spcBef>
              <a:spcAft>
                <a:spcPts val="0"/>
              </a:spcAft>
              <a:buClr>
                <a:schemeClr val="lt1"/>
              </a:buClr>
              <a:buSzPts val="5300"/>
              <a:buNone/>
              <a:defRPr sz="5300">
                <a:solidFill>
                  <a:schemeClr val="lt1"/>
                </a:solidFill>
              </a:defRPr>
            </a:lvl8pPr>
            <a:lvl9pPr lvl="8" rtl="0" algn="ctr">
              <a:spcBef>
                <a:spcPts val="0"/>
              </a:spcBef>
              <a:spcAft>
                <a:spcPts val="0"/>
              </a:spcAft>
              <a:buClr>
                <a:schemeClr val="lt1"/>
              </a:buClr>
              <a:buSzPts val="5300"/>
              <a:buNone/>
              <a:defRPr sz="5300">
                <a:solidFill>
                  <a:schemeClr val="lt1"/>
                </a:solidFill>
              </a:defRPr>
            </a:lvl9pPr>
          </a:lstStyle>
          <a:p/>
        </p:txBody>
      </p:sp>
      <p:sp>
        <p:nvSpPr>
          <p:cNvPr id="73" name="Google Shape;73;p16"/>
          <p:cNvSpPr txBox="1"/>
          <p:nvPr>
            <p:ph idx="12" type="sldNum"/>
          </p:nvPr>
        </p:nvSpPr>
        <p:spPr>
          <a:xfrm>
            <a:off x="9216054" y="5321612"/>
            <a:ext cx="604800" cy="433800"/>
          </a:xfrm>
          <a:prstGeom prst="rect">
            <a:avLst/>
          </a:prstGeom>
        </p:spPr>
        <p:txBody>
          <a:bodyPr anchorCtr="0" anchor="ctr" bIns="100800" lIns="100800" spcFirstLastPara="1" rIns="100800" wrap="square" tIns="10080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74" name="Shape 74"/>
        <p:cNvGrpSpPr/>
        <p:nvPr/>
      </p:nvGrpSpPr>
      <p:grpSpPr>
        <a:xfrm>
          <a:off x="0" y="0"/>
          <a:ext cx="0" cy="0"/>
          <a:chOff x="0" y="0"/>
          <a:chExt cx="0" cy="0"/>
        </a:xfrm>
      </p:grpSpPr>
      <p:cxnSp>
        <p:nvCxnSpPr>
          <p:cNvPr id="75" name="Google Shape;75;p17"/>
          <p:cNvCxnSpPr/>
          <p:nvPr/>
        </p:nvCxnSpPr>
        <p:spPr>
          <a:xfrm>
            <a:off x="468751" y="458241"/>
            <a:ext cx="202200" cy="0"/>
          </a:xfrm>
          <a:prstGeom prst="straightConnector1">
            <a:avLst/>
          </a:prstGeom>
          <a:noFill/>
          <a:ln cap="flat" cmpd="sng" w="19050">
            <a:solidFill>
              <a:schemeClr val="dk2"/>
            </a:solidFill>
            <a:prstDash val="solid"/>
            <a:round/>
            <a:headEnd len="sm" w="sm" type="none"/>
            <a:tailEnd len="sm" w="sm" type="none"/>
          </a:ln>
        </p:spPr>
      </p:cxnSp>
      <p:sp>
        <p:nvSpPr>
          <p:cNvPr id="76" name="Google Shape;76;p17"/>
          <p:cNvSpPr txBox="1"/>
          <p:nvPr>
            <p:ph type="title"/>
          </p:nvPr>
        </p:nvSpPr>
        <p:spPr>
          <a:xfrm>
            <a:off x="2646109" y="634967"/>
            <a:ext cx="6969000" cy="700500"/>
          </a:xfrm>
          <a:prstGeom prst="rect">
            <a:avLst/>
          </a:prstGeom>
        </p:spPr>
        <p:txBody>
          <a:bodyPr anchorCtr="0" anchor="t" bIns="100800" lIns="100800" spcFirstLastPara="1" rIns="100800" wrap="square" tIns="100800"/>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77" name="Google Shape;77;p17"/>
          <p:cNvSpPr txBox="1"/>
          <p:nvPr>
            <p:ph idx="1" type="body"/>
          </p:nvPr>
        </p:nvSpPr>
        <p:spPr>
          <a:xfrm>
            <a:off x="2656981" y="1759294"/>
            <a:ext cx="6969000" cy="3310200"/>
          </a:xfrm>
          <a:prstGeom prst="rect">
            <a:avLst/>
          </a:prstGeom>
        </p:spPr>
        <p:txBody>
          <a:bodyPr anchorCtr="0" anchor="t" bIns="100800" lIns="100800" spcFirstLastPara="1" rIns="100800" wrap="square" tIns="100800"/>
          <a:lstStyle>
            <a:lvl1pPr indent="-355600" lvl="0" marL="457200" rtl="0">
              <a:spcBef>
                <a:spcPts val="0"/>
              </a:spcBef>
              <a:spcAft>
                <a:spcPts val="0"/>
              </a:spcAft>
              <a:buSzPts val="2000"/>
              <a:buChar char="●"/>
              <a:defRPr/>
            </a:lvl1pPr>
            <a:lvl2pPr indent="-323850" lvl="1" marL="914400" rtl="0">
              <a:spcBef>
                <a:spcPts val="1800"/>
              </a:spcBef>
              <a:spcAft>
                <a:spcPts val="0"/>
              </a:spcAft>
              <a:buSzPts val="1500"/>
              <a:buChar char="○"/>
              <a:defRPr/>
            </a:lvl2pPr>
            <a:lvl3pPr indent="-323850" lvl="2" marL="1371600" rtl="0">
              <a:spcBef>
                <a:spcPts val="1800"/>
              </a:spcBef>
              <a:spcAft>
                <a:spcPts val="0"/>
              </a:spcAft>
              <a:buSzPts val="1500"/>
              <a:buChar char="■"/>
              <a:defRPr/>
            </a:lvl3pPr>
            <a:lvl4pPr indent="-323850" lvl="3" marL="1828800" rtl="0">
              <a:spcBef>
                <a:spcPts val="1800"/>
              </a:spcBef>
              <a:spcAft>
                <a:spcPts val="0"/>
              </a:spcAft>
              <a:buSzPts val="1500"/>
              <a:buChar char="●"/>
              <a:defRPr/>
            </a:lvl4pPr>
            <a:lvl5pPr indent="-323850" lvl="4" marL="2286000" rtl="0">
              <a:spcBef>
                <a:spcPts val="1800"/>
              </a:spcBef>
              <a:spcAft>
                <a:spcPts val="0"/>
              </a:spcAft>
              <a:buSzPts val="1500"/>
              <a:buChar char="○"/>
              <a:defRPr/>
            </a:lvl5pPr>
            <a:lvl6pPr indent="-323850" lvl="5" marL="2743200" rtl="0">
              <a:spcBef>
                <a:spcPts val="1800"/>
              </a:spcBef>
              <a:spcAft>
                <a:spcPts val="0"/>
              </a:spcAft>
              <a:buSzPts val="1500"/>
              <a:buChar char="■"/>
              <a:defRPr/>
            </a:lvl6pPr>
            <a:lvl7pPr indent="-323850" lvl="6" marL="3200400" rtl="0">
              <a:spcBef>
                <a:spcPts val="1800"/>
              </a:spcBef>
              <a:spcAft>
                <a:spcPts val="0"/>
              </a:spcAft>
              <a:buSzPts val="1500"/>
              <a:buChar char="●"/>
              <a:defRPr/>
            </a:lvl7pPr>
            <a:lvl8pPr indent="-323850" lvl="7" marL="3657600" rtl="0">
              <a:spcBef>
                <a:spcPts val="1800"/>
              </a:spcBef>
              <a:spcAft>
                <a:spcPts val="0"/>
              </a:spcAft>
              <a:buSzPts val="1500"/>
              <a:buChar char="○"/>
              <a:defRPr/>
            </a:lvl8pPr>
            <a:lvl9pPr indent="-323850" lvl="8" marL="4114800" rtl="0">
              <a:spcBef>
                <a:spcPts val="1800"/>
              </a:spcBef>
              <a:spcAft>
                <a:spcPts val="1800"/>
              </a:spcAft>
              <a:buSzPts val="1500"/>
              <a:buChar char="■"/>
              <a:defRPr/>
            </a:lvl9pPr>
          </a:lstStyle>
          <a:p/>
        </p:txBody>
      </p:sp>
      <p:sp>
        <p:nvSpPr>
          <p:cNvPr id="78" name="Google Shape;78;p17"/>
          <p:cNvSpPr txBox="1"/>
          <p:nvPr>
            <p:ph idx="12" type="sldNum"/>
          </p:nvPr>
        </p:nvSpPr>
        <p:spPr>
          <a:xfrm>
            <a:off x="9216054" y="5321612"/>
            <a:ext cx="604800" cy="433800"/>
          </a:xfrm>
          <a:prstGeom prst="rect">
            <a:avLst/>
          </a:prstGeom>
        </p:spPr>
        <p:txBody>
          <a:bodyPr anchorCtr="0" anchor="ctr" bIns="100800" lIns="100800" spcFirstLastPara="1" rIns="100800" wrap="square" tIns="100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9" name="Shape 79"/>
        <p:cNvGrpSpPr/>
        <p:nvPr/>
      </p:nvGrpSpPr>
      <p:grpSpPr>
        <a:xfrm>
          <a:off x="0" y="0"/>
          <a:ext cx="0" cy="0"/>
          <a:chOff x="0" y="0"/>
          <a:chExt cx="0" cy="0"/>
        </a:xfrm>
      </p:grpSpPr>
      <p:cxnSp>
        <p:nvCxnSpPr>
          <p:cNvPr id="80" name="Google Shape;80;p18"/>
          <p:cNvCxnSpPr/>
          <p:nvPr/>
        </p:nvCxnSpPr>
        <p:spPr>
          <a:xfrm>
            <a:off x="2731519" y="458241"/>
            <a:ext cx="6883800" cy="0"/>
          </a:xfrm>
          <a:prstGeom prst="straightConnector1">
            <a:avLst/>
          </a:prstGeom>
          <a:noFill/>
          <a:ln cap="flat" cmpd="sng" w="38100">
            <a:solidFill>
              <a:schemeClr val="dk2"/>
            </a:solidFill>
            <a:prstDash val="solid"/>
            <a:round/>
            <a:headEnd len="sm" w="sm" type="none"/>
            <a:tailEnd len="sm" w="sm" type="none"/>
          </a:ln>
        </p:spPr>
      </p:cxnSp>
      <p:cxnSp>
        <p:nvCxnSpPr>
          <p:cNvPr id="81" name="Google Shape;81;p18"/>
          <p:cNvCxnSpPr/>
          <p:nvPr/>
        </p:nvCxnSpPr>
        <p:spPr>
          <a:xfrm>
            <a:off x="2731519" y="5225704"/>
            <a:ext cx="6883800" cy="0"/>
          </a:xfrm>
          <a:prstGeom prst="straightConnector1">
            <a:avLst/>
          </a:prstGeom>
          <a:noFill/>
          <a:ln cap="flat" cmpd="sng" w="19050">
            <a:solidFill>
              <a:schemeClr val="dk2"/>
            </a:solidFill>
            <a:prstDash val="solid"/>
            <a:round/>
            <a:headEnd len="sm" w="sm" type="none"/>
            <a:tailEnd len="sm" w="sm" type="none"/>
          </a:ln>
        </p:spPr>
      </p:cxnSp>
      <p:cxnSp>
        <p:nvCxnSpPr>
          <p:cNvPr id="82" name="Google Shape;82;p18"/>
          <p:cNvCxnSpPr/>
          <p:nvPr/>
        </p:nvCxnSpPr>
        <p:spPr>
          <a:xfrm>
            <a:off x="468751" y="458241"/>
            <a:ext cx="202200" cy="0"/>
          </a:xfrm>
          <a:prstGeom prst="straightConnector1">
            <a:avLst/>
          </a:prstGeom>
          <a:noFill/>
          <a:ln cap="flat" cmpd="sng" w="19050">
            <a:solidFill>
              <a:schemeClr val="dk2"/>
            </a:solidFill>
            <a:prstDash val="solid"/>
            <a:round/>
            <a:headEnd len="sm" w="sm" type="none"/>
            <a:tailEnd len="sm" w="sm" type="none"/>
          </a:ln>
        </p:spPr>
      </p:cxnSp>
      <p:sp>
        <p:nvSpPr>
          <p:cNvPr id="83" name="Google Shape;83;p18"/>
          <p:cNvSpPr txBox="1"/>
          <p:nvPr>
            <p:ph type="title"/>
          </p:nvPr>
        </p:nvSpPr>
        <p:spPr>
          <a:xfrm>
            <a:off x="2646109" y="634967"/>
            <a:ext cx="6969000" cy="700500"/>
          </a:xfrm>
          <a:prstGeom prst="rect">
            <a:avLst/>
          </a:prstGeom>
        </p:spPr>
        <p:txBody>
          <a:bodyPr anchorCtr="0" anchor="t" bIns="100800" lIns="100800" spcFirstLastPara="1" rIns="100800" wrap="square" tIns="100800"/>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84" name="Google Shape;84;p18"/>
          <p:cNvSpPr txBox="1"/>
          <p:nvPr>
            <p:ph idx="1" type="body"/>
          </p:nvPr>
        </p:nvSpPr>
        <p:spPr>
          <a:xfrm>
            <a:off x="2646167" y="1766900"/>
            <a:ext cx="3386100" cy="3310200"/>
          </a:xfrm>
          <a:prstGeom prst="rect">
            <a:avLst/>
          </a:prstGeom>
        </p:spPr>
        <p:txBody>
          <a:bodyPr anchorCtr="0" anchor="t" bIns="100800" lIns="100800" spcFirstLastPara="1" rIns="100800" wrap="square" tIns="100800"/>
          <a:lstStyle>
            <a:lvl1pPr indent="-323850" lvl="0" marL="457200" rtl="0">
              <a:spcBef>
                <a:spcPts val="0"/>
              </a:spcBef>
              <a:spcAft>
                <a:spcPts val="0"/>
              </a:spcAft>
              <a:buSzPts val="1500"/>
              <a:buChar char="●"/>
              <a:defRPr sz="1500"/>
            </a:lvl1pPr>
            <a:lvl2pPr indent="-311150" lvl="1" marL="914400" rtl="0">
              <a:spcBef>
                <a:spcPts val="1800"/>
              </a:spcBef>
              <a:spcAft>
                <a:spcPts val="0"/>
              </a:spcAft>
              <a:buSzPts val="1300"/>
              <a:buChar char="○"/>
              <a:defRPr sz="1300"/>
            </a:lvl2pPr>
            <a:lvl3pPr indent="-311150" lvl="2" marL="1371600" rtl="0">
              <a:spcBef>
                <a:spcPts val="1800"/>
              </a:spcBef>
              <a:spcAft>
                <a:spcPts val="0"/>
              </a:spcAft>
              <a:buSzPts val="1300"/>
              <a:buChar char="■"/>
              <a:defRPr sz="1300"/>
            </a:lvl3pPr>
            <a:lvl4pPr indent="-311150" lvl="3" marL="1828800" rtl="0">
              <a:spcBef>
                <a:spcPts val="1800"/>
              </a:spcBef>
              <a:spcAft>
                <a:spcPts val="0"/>
              </a:spcAft>
              <a:buSzPts val="1300"/>
              <a:buChar char="●"/>
              <a:defRPr sz="1300"/>
            </a:lvl4pPr>
            <a:lvl5pPr indent="-311150" lvl="4" marL="2286000" rtl="0">
              <a:spcBef>
                <a:spcPts val="1800"/>
              </a:spcBef>
              <a:spcAft>
                <a:spcPts val="0"/>
              </a:spcAft>
              <a:buSzPts val="1300"/>
              <a:buChar char="○"/>
              <a:defRPr sz="1300"/>
            </a:lvl5pPr>
            <a:lvl6pPr indent="-311150" lvl="5" marL="2743200" rtl="0">
              <a:spcBef>
                <a:spcPts val="1800"/>
              </a:spcBef>
              <a:spcAft>
                <a:spcPts val="0"/>
              </a:spcAft>
              <a:buSzPts val="1300"/>
              <a:buChar char="■"/>
              <a:defRPr sz="1300"/>
            </a:lvl6pPr>
            <a:lvl7pPr indent="-311150" lvl="6" marL="3200400" rtl="0">
              <a:spcBef>
                <a:spcPts val="1800"/>
              </a:spcBef>
              <a:spcAft>
                <a:spcPts val="0"/>
              </a:spcAft>
              <a:buSzPts val="1300"/>
              <a:buChar char="●"/>
              <a:defRPr sz="1300"/>
            </a:lvl7pPr>
            <a:lvl8pPr indent="-311150" lvl="7" marL="3657600" rtl="0">
              <a:spcBef>
                <a:spcPts val="1800"/>
              </a:spcBef>
              <a:spcAft>
                <a:spcPts val="0"/>
              </a:spcAft>
              <a:buSzPts val="1300"/>
              <a:buChar char="○"/>
              <a:defRPr sz="1300"/>
            </a:lvl8pPr>
            <a:lvl9pPr indent="-311150" lvl="8" marL="4114800" rtl="0">
              <a:spcBef>
                <a:spcPts val="1800"/>
              </a:spcBef>
              <a:spcAft>
                <a:spcPts val="1800"/>
              </a:spcAft>
              <a:buSzPts val="1300"/>
              <a:buChar char="■"/>
              <a:defRPr sz="1300"/>
            </a:lvl9pPr>
          </a:lstStyle>
          <a:p/>
        </p:txBody>
      </p:sp>
      <p:sp>
        <p:nvSpPr>
          <p:cNvPr id="85" name="Google Shape;85;p18"/>
          <p:cNvSpPr txBox="1"/>
          <p:nvPr>
            <p:ph idx="2" type="body"/>
          </p:nvPr>
        </p:nvSpPr>
        <p:spPr>
          <a:xfrm>
            <a:off x="6229363" y="1766900"/>
            <a:ext cx="3386100" cy="3310200"/>
          </a:xfrm>
          <a:prstGeom prst="rect">
            <a:avLst/>
          </a:prstGeom>
        </p:spPr>
        <p:txBody>
          <a:bodyPr anchorCtr="0" anchor="t" bIns="100800" lIns="100800" spcFirstLastPara="1" rIns="100800" wrap="square" tIns="100800"/>
          <a:lstStyle>
            <a:lvl1pPr indent="-323850" lvl="0" marL="457200" rtl="0">
              <a:spcBef>
                <a:spcPts val="0"/>
              </a:spcBef>
              <a:spcAft>
                <a:spcPts val="0"/>
              </a:spcAft>
              <a:buSzPts val="1500"/>
              <a:buChar char="●"/>
              <a:defRPr sz="1500"/>
            </a:lvl1pPr>
            <a:lvl2pPr indent="-311150" lvl="1" marL="914400" rtl="0">
              <a:spcBef>
                <a:spcPts val="1800"/>
              </a:spcBef>
              <a:spcAft>
                <a:spcPts val="0"/>
              </a:spcAft>
              <a:buSzPts val="1300"/>
              <a:buChar char="○"/>
              <a:defRPr sz="1300"/>
            </a:lvl2pPr>
            <a:lvl3pPr indent="-311150" lvl="2" marL="1371600" rtl="0">
              <a:spcBef>
                <a:spcPts val="1800"/>
              </a:spcBef>
              <a:spcAft>
                <a:spcPts val="0"/>
              </a:spcAft>
              <a:buSzPts val="1300"/>
              <a:buChar char="■"/>
              <a:defRPr sz="1300"/>
            </a:lvl3pPr>
            <a:lvl4pPr indent="-311150" lvl="3" marL="1828800" rtl="0">
              <a:spcBef>
                <a:spcPts val="1800"/>
              </a:spcBef>
              <a:spcAft>
                <a:spcPts val="0"/>
              </a:spcAft>
              <a:buSzPts val="1300"/>
              <a:buChar char="●"/>
              <a:defRPr sz="1300"/>
            </a:lvl4pPr>
            <a:lvl5pPr indent="-311150" lvl="4" marL="2286000" rtl="0">
              <a:spcBef>
                <a:spcPts val="1800"/>
              </a:spcBef>
              <a:spcAft>
                <a:spcPts val="0"/>
              </a:spcAft>
              <a:buSzPts val="1300"/>
              <a:buChar char="○"/>
              <a:defRPr sz="1300"/>
            </a:lvl5pPr>
            <a:lvl6pPr indent="-311150" lvl="5" marL="2743200" rtl="0">
              <a:spcBef>
                <a:spcPts val="1800"/>
              </a:spcBef>
              <a:spcAft>
                <a:spcPts val="0"/>
              </a:spcAft>
              <a:buSzPts val="1300"/>
              <a:buChar char="■"/>
              <a:defRPr sz="1300"/>
            </a:lvl6pPr>
            <a:lvl7pPr indent="-311150" lvl="6" marL="3200400" rtl="0">
              <a:spcBef>
                <a:spcPts val="1800"/>
              </a:spcBef>
              <a:spcAft>
                <a:spcPts val="0"/>
              </a:spcAft>
              <a:buSzPts val="1300"/>
              <a:buChar char="●"/>
              <a:defRPr sz="1300"/>
            </a:lvl7pPr>
            <a:lvl8pPr indent="-311150" lvl="7" marL="3657600" rtl="0">
              <a:spcBef>
                <a:spcPts val="1800"/>
              </a:spcBef>
              <a:spcAft>
                <a:spcPts val="0"/>
              </a:spcAft>
              <a:buSzPts val="1300"/>
              <a:buChar char="○"/>
              <a:defRPr sz="1300"/>
            </a:lvl8pPr>
            <a:lvl9pPr indent="-311150" lvl="8" marL="4114800" rtl="0">
              <a:spcBef>
                <a:spcPts val="1800"/>
              </a:spcBef>
              <a:spcAft>
                <a:spcPts val="1800"/>
              </a:spcAft>
              <a:buSzPts val="1300"/>
              <a:buChar char="■"/>
              <a:defRPr sz="1300"/>
            </a:lvl9pPr>
          </a:lstStyle>
          <a:p/>
        </p:txBody>
      </p:sp>
      <p:sp>
        <p:nvSpPr>
          <p:cNvPr id="86" name="Google Shape;86;p18"/>
          <p:cNvSpPr txBox="1"/>
          <p:nvPr>
            <p:ph idx="12" type="sldNum"/>
          </p:nvPr>
        </p:nvSpPr>
        <p:spPr>
          <a:xfrm>
            <a:off x="9216054" y="5321612"/>
            <a:ext cx="604800" cy="433800"/>
          </a:xfrm>
          <a:prstGeom prst="rect">
            <a:avLst/>
          </a:prstGeom>
        </p:spPr>
        <p:txBody>
          <a:bodyPr anchorCtr="0" anchor="ctr" bIns="100800" lIns="100800" spcFirstLastPara="1" rIns="100800" wrap="square" tIns="100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7" name="Shape 87"/>
        <p:cNvGrpSpPr/>
        <p:nvPr/>
      </p:nvGrpSpPr>
      <p:grpSpPr>
        <a:xfrm>
          <a:off x="0" y="0"/>
          <a:ext cx="0" cy="0"/>
          <a:chOff x="0" y="0"/>
          <a:chExt cx="0" cy="0"/>
        </a:xfrm>
      </p:grpSpPr>
      <p:sp>
        <p:nvSpPr>
          <p:cNvPr id="88" name="Google Shape;88;p19"/>
          <p:cNvSpPr txBox="1"/>
          <p:nvPr>
            <p:ph type="title"/>
          </p:nvPr>
        </p:nvSpPr>
        <p:spPr>
          <a:xfrm>
            <a:off x="334367" y="453749"/>
            <a:ext cx="9393300" cy="705000"/>
          </a:xfrm>
          <a:prstGeom prst="rect">
            <a:avLst/>
          </a:prstGeom>
        </p:spPr>
        <p:txBody>
          <a:bodyPr anchorCtr="0" anchor="t" bIns="100800" lIns="100800" spcFirstLastPara="1" rIns="100800" wrap="square" tIns="100800"/>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89" name="Google Shape;89;p19"/>
          <p:cNvSpPr txBox="1"/>
          <p:nvPr>
            <p:ph idx="12" type="sldNum"/>
          </p:nvPr>
        </p:nvSpPr>
        <p:spPr>
          <a:xfrm>
            <a:off x="9216054" y="5321612"/>
            <a:ext cx="604800" cy="433800"/>
          </a:xfrm>
          <a:prstGeom prst="rect">
            <a:avLst/>
          </a:prstGeom>
        </p:spPr>
        <p:txBody>
          <a:bodyPr anchorCtr="0" anchor="ctr" bIns="100800" lIns="100800" spcFirstLastPara="1" rIns="100800" wrap="square" tIns="100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90" name="Shape 90"/>
        <p:cNvGrpSpPr/>
        <p:nvPr/>
      </p:nvGrpSpPr>
      <p:grpSpPr>
        <a:xfrm>
          <a:off x="0" y="0"/>
          <a:ext cx="0" cy="0"/>
          <a:chOff x="0" y="0"/>
          <a:chExt cx="0" cy="0"/>
        </a:xfrm>
      </p:grpSpPr>
      <p:cxnSp>
        <p:nvCxnSpPr>
          <p:cNvPr id="91" name="Google Shape;91;p20"/>
          <p:cNvCxnSpPr/>
          <p:nvPr/>
        </p:nvCxnSpPr>
        <p:spPr>
          <a:xfrm>
            <a:off x="468751" y="458241"/>
            <a:ext cx="202200" cy="0"/>
          </a:xfrm>
          <a:prstGeom prst="straightConnector1">
            <a:avLst/>
          </a:prstGeom>
          <a:noFill/>
          <a:ln cap="flat" cmpd="sng" w="19050">
            <a:solidFill>
              <a:schemeClr val="dk2"/>
            </a:solidFill>
            <a:prstDash val="solid"/>
            <a:round/>
            <a:headEnd len="sm" w="sm" type="none"/>
            <a:tailEnd len="sm" w="sm" type="none"/>
          </a:ln>
        </p:spPr>
      </p:cxnSp>
      <p:sp>
        <p:nvSpPr>
          <p:cNvPr id="92" name="Google Shape;92;p20"/>
          <p:cNvSpPr txBox="1"/>
          <p:nvPr>
            <p:ph type="title"/>
          </p:nvPr>
        </p:nvSpPr>
        <p:spPr>
          <a:xfrm>
            <a:off x="352227" y="1032573"/>
            <a:ext cx="3095700" cy="833100"/>
          </a:xfrm>
          <a:prstGeom prst="rect">
            <a:avLst/>
          </a:prstGeom>
        </p:spPr>
        <p:txBody>
          <a:bodyPr anchorCtr="0" anchor="b" bIns="100800" lIns="100800" spcFirstLastPara="1" rIns="100800" wrap="square" tIns="100800"/>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93" name="Google Shape;93;p20"/>
          <p:cNvSpPr txBox="1"/>
          <p:nvPr>
            <p:ph idx="1" type="body"/>
          </p:nvPr>
        </p:nvSpPr>
        <p:spPr>
          <a:xfrm>
            <a:off x="352227" y="2036044"/>
            <a:ext cx="3095700" cy="3093600"/>
          </a:xfrm>
          <a:prstGeom prst="rect">
            <a:avLst/>
          </a:prstGeom>
        </p:spPr>
        <p:txBody>
          <a:bodyPr anchorCtr="0" anchor="t" bIns="100800" lIns="100800" spcFirstLastPara="1" rIns="100800" wrap="square" tIns="100800"/>
          <a:lstStyle>
            <a:lvl1pPr indent="-311150" lvl="0" marL="457200" rtl="0">
              <a:spcBef>
                <a:spcPts val="0"/>
              </a:spcBef>
              <a:spcAft>
                <a:spcPts val="0"/>
              </a:spcAft>
              <a:buSzPts val="1300"/>
              <a:buChar char="●"/>
              <a:defRPr sz="1300"/>
            </a:lvl1pPr>
            <a:lvl2pPr indent="-311150" lvl="1" marL="914400" rtl="0">
              <a:spcBef>
                <a:spcPts val="1800"/>
              </a:spcBef>
              <a:spcAft>
                <a:spcPts val="0"/>
              </a:spcAft>
              <a:buSzPts val="1300"/>
              <a:buChar char="○"/>
              <a:defRPr sz="1300"/>
            </a:lvl2pPr>
            <a:lvl3pPr indent="-311150" lvl="2" marL="1371600" rtl="0">
              <a:spcBef>
                <a:spcPts val="1800"/>
              </a:spcBef>
              <a:spcAft>
                <a:spcPts val="0"/>
              </a:spcAft>
              <a:buSzPts val="1300"/>
              <a:buChar char="■"/>
              <a:defRPr sz="1300"/>
            </a:lvl3pPr>
            <a:lvl4pPr indent="-311150" lvl="3" marL="1828800" rtl="0">
              <a:spcBef>
                <a:spcPts val="1800"/>
              </a:spcBef>
              <a:spcAft>
                <a:spcPts val="0"/>
              </a:spcAft>
              <a:buSzPts val="1300"/>
              <a:buChar char="●"/>
              <a:defRPr sz="1300"/>
            </a:lvl4pPr>
            <a:lvl5pPr indent="-311150" lvl="4" marL="2286000" rtl="0">
              <a:spcBef>
                <a:spcPts val="1800"/>
              </a:spcBef>
              <a:spcAft>
                <a:spcPts val="0"/>
              </a:spcAft>
              <a:buSzPts val="1300"/>
              <a:buChar char="○"/>
              <a:defRPr sz="1300"/>
            </a:lvl5pPr>
            <a:lvl6pPr indent="-311150" lvl="5" marL="2743200" rtl="0">
              <a:spcBef>
                <a:spcPts val="1800"/>
              </a:spcBef>
              <a:spcAft>
                <a:spcPts val="0"/>
              </a:spcAft>
              <a:buSzPts val="1300"/>
              <a:buChar char="■"/>
              <a:defRPr sz="1300"/>
            </a:lvl6pPr>
            <a:lvl7pPr indent="-311150" lvl="6" marL="3200400" rtl="0">
              <a:spcBef>
                <a:spcPts val="1800"/>
              </a:spcBef>
              <a:spcAft>
                <a:spcPts val="0"/>
              </a:spcAft>
              <a:buSzPts val="1300"/>
              <a:buChar char="●"/>
              <a:defRPr sz="1300"/>
            </a:lvl7pPr>
            <a:lvl8pPr indent="-311150" lvl="7" marL="3657600" rtl="0">
              <a:spcBef>
                <a:spcPts val="1800"/>
              </a:spcBef>
              <a:spcAft>
                <a:spcPts val="0"/>
              </a:spcAft>
              <a:buSzPts val="1300"/>
              <a:buChar char="○"/>
              <a:defRPr sz="1300"/>
            </a:lvl8pPr>
            <a:lvl9pPr indent="-311150" lvl="8" marL="4114800" rtl="0">
              <a:spcBef>
                <a:spcPts val="1800"/>
              </a:spcBef>
              <a:spcAft>
                <a:spcPts val="1800"/>
              </a:spcAft>
              <a:buSzPts val="1300"/>
              <a:buChar char="■"/>
              <a:defRPr sz="1300"/>
            </a:lvl9pPr>
          </a:lstStyle>
          <a:p/>
        </p:txBody>
      </p:sp>
      <p:sp>
        <p:nvSpPr>
          <p:cNvPr id="94" name="Google Shape;94;p20"/>
          <p:cNvSpPr txBox="1"/>
          <p:nvPr>
            <p:ph idx="12" type="sldNum"/>
          </p:nvPr>
        </p:nvSpPr>
        <p:spPr>
          <a:xfrm>
            <a:off x="9216054" y="5321612"/>
            <a:ext cx="604800" cy="433800"/>
          </a:xfrm>
          <a:prstGeom prst="rect">
            <a:avLst/>
          </a:prstGeom>
        </p:spPr>
        <p:txBody>
          <a:bodyPr anchorCtr="0" anchor="ctr" bIns="100800" lIns="100800" spcFirstLastPara="1" rIns="100800" wrap="square" tIns="100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95" name="Shape 95"/>
        <p:cNvGrpSpPr/>
        <p:nvPr/>
      </p:nvGrpSpPr>
      <p:grpSpPr>
        <a:xfrm>
          <a:off x="0" y="0"/>
          <a:ext cx="0" cy="0"/>
          <a:chOff x="0" y="0"/>
          <a:chExt cx="0" cy="0"/>
        </a:xfrm>
      </p:grpSpPr>
      <p:cxnSp>
        <p:nvCxnSpPr>
          <p:cNvPr id="96" name="Google Shape;96;p21"/>
          <p:cNvCxnSpPr/>
          <p:nvPr/>
        </p:nvCxnSpPr>
        <p:spPr>
          <a:xfrm>
            <a:off x="468751" y="458241"/>
            <a:ext cx="202200" cy="0"/>
          </a:xfrm>
          <a:prstGeom prst="straightConnector1">
            <a:avLst/>
          </a:prstGeom>
          <a:noFill/>
          <a:ln cap="flat" cmpd="sng" w="19050">
            <a:solidFill>
              <a:schemeClr val="lt1"/>
            </a:solidFill>
            <a:prstDash val="solid"/>
            <a:round/>
            <a:headEnd len="sm" w="sm" type="none"/>
            <a:tailEnd len="sm" w="sm" type="none"/>
          </a:ln>
        </p:spPr>
      </p:cxnSp>
      <p:sp>
        <p:nvSpPr>
          <p:cNvPr id="97" name="Google Shape;97;p21"/>
          <p:cNvSpPr txBox="1"/>
          <p:nvPr>
            <p:ph type="title"/>
          </p:nvPr>
        </p:nvSpPr>
        <p:spPr>
          <a:xfrm>
            <a:off x="312102" y="785113"/>
            <a:ext cx="6883800" cy="4228500"/>
          </a:xfrm>
          <a:prstGeom prst="rect">
            <a:avLst/>
          </a:prstGeom>
        </p:spPr>
        <p:txBody>
          <a:bodyPr anchorCtr="0" anchor="ctr" bIns="100800" lIns="100800" spcFirstLastPara="1" rIns="100800" wrap="square" tIns="100800"/>
          <a:lstStyle>
            <a:lvl1pPr lvl="0" rtl="0">
              <a:spcBef>
                <a:spcPts val="0"/>
              </a:spcBef>
              <a:spcAft>
                <a:spcPts val="0"/>
              </a:spcAft>
              <a:buClr>
                <a:schemeClr val="lt1"/>
              </a:buClr>
              <a:buSzPts val="5300"/>
              <a:buNone/>
              <a:defRPr sz="5300">
                <a:solidFill>
                  <a:schemeClr val="lt1"/>
                </a:solidFill>
              </a:defRPr>
            </a:lvl1pPr>
            <a:lvl2pPr lvl="1" rtl="0">
              <a:spcBef>
                <a:spcPts val="0"/>
              </a:spcBef>
              <a:spcAft>
                <a:spcPts val="0"/>
              </a:spcAft>
              <a:buClr>
                <a:schemeClr val="lt1"/>
              </a:buClr>
              <a:buSzPts val="5300"/>
              <a:buNone/>
              <a:defRPr sz="5300">
                <a:solidFill>
                  <a:schemeClr val="lt1"/>
                </a:solidFill>
              </a:defRPr>
            </a:lvl2pPr>
            <a:lvl3pPr lvl="2" rtl="0">
              <a:spcBef>
                <a:spcPts val="0"/>
              </a:spcBef>
              <a:spcAft>
                <a:spcPts val="0"/>
              </a:spcAft>
              <a:buClr>
                <a:schemeClr val="lt1"/>
              </a:buClr>
              <a:buSzPts val="5300"/>
              <a:buNone/>
              <a:defRPr sz="5300">
                <a:solidFill>
                  <a:schemeClr val="lt1"/>
                </a:solidFill>
              </a:defRPr>
            </a:lvl3pPr>
            <a:lvl4pPr lvl="3" rtl="0">
              <a:spcBef>
                <a:spcPts val="0"/>
              </a:spcBef>
              <a:spcAft>
                <a:spcPts val="0"/>
              </a:spcAft>
              <a:buClr>
                <a:schemeClr val="lt1"/>
              </a:buClr>
              <a:buSzPts val="5300"/>
              <a:buNone/>
              <a:defRPr sz="5300">
                <a:solidFill>
                  <a:schemeClr val="lt1"/>
                </a:solidFill>
              </a:defRPr>
            </a:lvl4pPr>
            <a:lvl5pPr lvl="4" rtl="0">
              <a:spcBef>
                <a:spcPts val="0"/>
              </a:spcBef>
              <a:spcAft>
                <a:spcPts val="0"/>
              </a:spcAft>
              <a:buClr>
                <a:schemeClr val="lt1"/>
              </a:buClr>
              <a:buSzPts val="5300"/>
              <a:buNone/>
              <a:defRPr sz="5300">
                <a:solidFill>
                  <a:schemeClr val="lt1"/>
                </a:solidFill>
              </a:defRPr>
            </a:lvl5pPr>
            <a:lvl6pPr lvl="5" rtl="0">
              <a:spcBef>
                <a:spcPts val="0"/>
              </a:spcBef>
              <a:spcAft>
                <a:spcPts val="0"/>
              </a:spcAft>
              <a:buClr>
                <a:schemeClr val="lt1"/>
              </a:buClr>
              <a:buSzPts val="5300"/>
              <a:buNone/>
              <a:defRPr sz="5300">
                <a:solidFill>
                  <a:schemeClr val="lt1"/>
                </a:solidFill>
              </a:defRPr>
            </a:lvl6pPr>
            <a:lvl7pPr lvl="6" rtl="0">
              <a:spcBef>
                <a:spcPts val="0"/>
              </a:spcBef>
              <a:spcAft>
                <a:spcPts val="0"/>
              </a:spcAft>
              <a:buClr>
                <a:schemeClr val="lt1"/>
              </a:buClr>
              <a:buSzPts val="5300"/>
              <a:buNone/>
              <a:defRPr sz="5300">
                <a:solidFill>
                  <a:schemeClr val="lt1"/>
                </a:solidFill>
              </a:defRPr>
            </a:lvl7pPr>
            <a:lvl8pPr lvl="7" rtl="0">
              <a:spcBef>
                <a:spcPts val="0"/>
              </a:spcBef>
              <a:spcAft>
                <a:spcPts val="0"/>
              </a:spcAft>
              <a:buClr>
                <a:schemeClr val="lt1"/>
              </a:buClr>
              <a:buSzPts val="5300"/>
              <a:buNone/>
              <a:defRPr sz="5300">
                <a:solidFill>
                  <a:schemeClr val="lt1"/>
                </a:solidFill>
              </a:defRPr>
            </a:lvl8pPr>
            <a:lvl9pPr lvl="8" rtl="0">
              <a:spcBef>
                <a:spcPts val="0"/>
              </a:spcBef>
              <a:spcAft>
                <a:spcPts val="0"/>
              </a:spcAft>
              <a:buClr>
                <a:schemeClr val="lt1"/>
              </a:buClr>
              <a:buSzPts val="5300"/>
              <a:buNone/>
              <a:defRPr sz="5300">
                <a:solidFill>
                  <a:schemeClr val="lt1"/>
                </a:solidFill>
              </a:defRPr>
            </a:lvl9pPr>
          </a:lstStyle>
          <a:p/>
        </p:txBody>
      </p:sp>
      <p:sp>
        <p:nvSpPr>
          <p:cNvPr id="98" name="Google Shape;98;p21"/>
          <p:cNvSpPr txBox="1"/>
          <p:nvPr>
            <p:ph idx="12" type="sldNum"/>
          </p:nvPr>
        </p:nvSpPr>
        <p:spPr>
          <a:xfrm>
            <a:off x="9216054" y="5321612"/>
            <a:ext cx="604800" cy="433800"/>
          </a:xfrm>
          <a:prstGeom prst="rect">
            <a:avLst/>
          </a:prstGeom>
        </p:spPr>
        <p:txBody>
          <a:bodyPr anchorCtr="0" anchor="ctr" bIns="100800" lIns="100800" spcFirstLastPara="1" rIns="100800" wrap="square" tIns="10080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14" name="Shape 14"/>
        <p:cNvGrpSpPr/>
        <p:nvPr/>
      </p:nvGrpSpPr>
      <p:grpSpPr>
        <a:xfrm>
          <a:off x="0" y="0"/>
          <a:ext cx="0" cy="0"/>
          <a:chOff x="0" y="0"/>
          <a:chExt cx="0" cy="0"/>
        </a:xfrm>
      </p:grpSpPr>
      <p:sp>
        <p:nvSpPr>
          <p:cNvPr id="15" name="Google Shape;15;p3"/>
          <p:cNvSpPr txBox="1"/>
          <p:nvPr>
            <p:ph type="title"/>
          </p:nvPr>
        </p:nvSpPr>
        <p:spPr>
          <a:xfrm>
            <a:off x="504000" y="226080"/>
            <a:ext cx="9071640" cy="9464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3"/>
          <p:cNvSpPr txBox="1"/>
          <p:nvPr>
            <p:ph idx="1" type="body"/>
          </p:nvPr>
        </p:nvSpPr>
        <p:spPr>
          <a:xfrm>
            <a:off x="504000" y="1326600"/>
            <a:ext cx="9071640" cy="32882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9" name="Shape 99"/>
        <p:cNvGrpSpPr/>
        <p:nvPr/>
      </p:nvGrpSpPr>
      <p:grpSpPr>
        <a:xfrm>
          <a:off x="0" y="0"/>
          <a:ext cx="0" cy="0"/>
          <a:chOff x="0" y="0"/>
          <a:chExt cx="0" cy="0"/>
        </a:xfrm>
      </p:grpSpPr>
      <p:sp>
        <p:nvSpPr>
          <p:cNvPr id="100" name="Google Shape;100;p22"/>
          <p:cNvSpPr/>
          <p:nvPr/>
        </p:nvSpPr>
        <p:spPr>
          <a:xfrm>
            <a:off x="5040313" y="138"/>
            <a:ext cx="5040300" cy="5670600"/>
          </a:xfrm>
          <a:prstGeom prst="rect">
            <a:avLst/>
          </a:prstGeom>
          <a:solidFill>
            <a:schemeClr val="dk1"/>
          </a:solidFill>
          <a:ln>
            <a:noFill/>
          </a:ln>
        </p:spPr>
        <p:txBody>
          <a:bodyPr anchorCtr="0" anchor="ctr" bIns="100800" lIns="100800" spcFirstLastPara="1" rIns="100800" wrap="square" tIns="100800">
            <a:noAutofit/>
          </a:bodyPr>
          <a:lstStyle/>
          <a:p>
            <a:pPr indent="0" lvl="0" marL="0" rtl="0" algn="l">
              <a:spcBef>
                <a:spcPts val="0"/>
              </a:spcBef>
              <a:spcAft>
                <a:spcPts val="0"/>
              </a:spcAft>
              <a:buNone/>
            </a:pPr>
            <a:r>
              <a:t/>
            </a:r>
            <a:endParaRPr/>
          </a:p>
        </p:txBody>
      </p:sp>
      <p:cxnSp>
        <p:nvCxnSpPr>
          <p:cNvPr id="101" name="Google Shape;101;p22"/>
          <p:cNvCxnSpPr/>
          <p:nvPr/>
        </p:nvCxnSpPr>
        <p:spPr>
          <a:xfrm>
            <a:off x="5544867" y="4956150"/>
            <a:ext cx="516300" cy="0"/>
          </a:xfrm>
          <a:prstGeom prst="straightConnector1">
            <a:avLst/>
          </a:prstGeom>
          <a:noFill/>
          <a:ln cap="flat" cmpd="sng" w="19050">
            <a:solidFill>
              <a:schemeClr val="lt1"/>
            </a:solidFill>
            <a:prstDash val="solid"/>
            <a:round/>
            <a:headEnd len="sm" w="sm" type="none"/>
            <a:tailEnd len="sm" w="sm" type="none"/>
          </a:ln>
        </p:spPr>
      </p:cxnSp>
      <p:sp>
        <p:nvSpPr>
          <p:cNvPr id="102" name="Google Shape;102;p22"/>
          <p:cNvSpPr txBox="1"/>
          <p:nvPr>
            <p:ph type="title"/>
          </p:nvPr>
        </p:nvSpPr>
        <p:spPr>
          <a:xfrm>
            <a:off x="292695" y="1540535"/>
            <a:ext cx="4459500" cy="1453200"/>
          </a:xfrm>
          <a:prstGeom prst="rect">
            <a:avLst/>
          </a:prstGeom>
        </p:spPr>
        <p:txBody>
          <a:bodyPr anchorCtr="0" anchor="b" bIns="100800" lIns="100800" spcFirstLastPara="1" rIns="100800" wrap="square" tIns="100800"/>
          <a:lstStyle>
            <a:lvl1pPr lvl="0" rtl="0" algn="ctr">
              <a:spcBef>
                <a:spcPts val="0"/>
              </a:spcBef>
              <a:spcAft>
                <a:spcPts val="0"/>
              </a:spcAft>
              <a:buClr>
                <a:schemeClr val="dk1"/>
              </a:buClr>
              <a:buSzPts val="4000"/>
              <a:buNone/>
              <a:defRPr sz="4000">
                <a:solidFill>
                  <a:schemeClr val="dk1"/>
                </a:solidFill>
              </a:defRPr>
            </a:lvl1pPr>
            <a:lvl2pPr lvl="1" rtl="0" algn="ctr">
              <a:spcBef>
                <a:spcPts val="0"/>
              </a:spcBef>
              <a:spcAft>
                <a:spcPts val="0"/>
              </a:spcAft>
              <a:buClr>
                <a:schemeClr val="dk1"/>
              </a:buClr>
              <a:buSzPts val="4000"/>
              <a:buNone/>
              <a:defRPr sz="4000">
                <a:solidFill>
                  <a:schemeClr val="dk1"/>
                </a:solidFill>
              </a:defRPr>
            </a:lvl2pPr>
            <a:lvl3pPr lvl="2" rtl="0" algn="ctr">
              <a:spcBef>
                <a:spcPts val="0"/>
              </a:spcBef>
              <a:spcAft>
                <a:spcPts val="0"/>
              </a:spcAft>
              <a:buClr>
                <a:schemeClr val="dk1"/>
              </a:buClr>
              <a:buSzPts val="4000"/>
              <a:buNone/>
              <a:defRPr sz="4000">
                <a:solidFill>
                  <a:schemeClr val="dk1"/>
                </a:solidFill>
              </a:defRPr>
            </a:lvl3pPr>
            <a:lvl4pPr lvl="3" rtl="0" algn="ctr">
              <a:spcBef>
                <a:spcPts val="0"/>
              </a:spcBef>
              <a:spcAft>
                <a:spcPts val="0"/>
              </a:spcAft>
              <a:buClr>
                <a:schemeClr val="dk1"/>
              </a:buClr>
              <a:buSzPts val="4000"/>
              <a:buNone/>
              <a:defRPr sz="4000">
                <a:solidFill>
                  <a:schemeClr val="dk1"/>
                </a:solidFill>
              </a:defRPr>
            </a:lvl4pPr>
            <a:lvl5pPr lvl="4" rtl="0" algn="ctr">
              <a:spcBef>
                <a:spcPts val="0"/>
              </a:spcBef>
              <a:spcAft>
                <a:spcPts val="0"/>
              </a:spcAft>
              <a:buClr>
                <a:schemeClr val="dk1"/>
              </a:buClr>
              <a:buSzPts val="4000"/>
              <a:buNone/>
              <a:defRPr sz="4000">
                <a:solidFill>
                  <a:schemeClr val="dk1"/>
                </a:solidFill>
              </a:defRPr>
            </a:lvl5pPr>
            <a:lvl6pPr lvl="5" rtl="0" algn="ctr">
              <a:spcBef>
                <a:spcPts val="0"/>
              </a:spcBef>
              <a:spcAft>
                <a:spcPts val="0"/>
              </a:spcAft>
              <a:buClr>
                <a:schemeClr val="dk1"/>
              </a:buClr>
              <a:buSzPts val="4000"/>
              <a:buNone/>
              <a:defRPr sz="4000">
                <a:solidFill>
                  <a:schemeClr val="dk1"/>
                </a:solidFill>
              </a:defRPr>
            </a:lvl6pPr>
            <a:lvl7pPr lvl="6" rtl="0" algn="ctr">
              <a:spcBef>
                <a:spcPts val="0"/>
              </a:spcBef>
              <a:spcAft>
                <a:spcPts val="0"/>
              </a:spcAft>
              <a:buClr>
                <a:schemeClr val="dk1"/>
              </a:buClr>
              <a:buSzPts val="4000"/>
              <a:buNone/>
              <a:defRPr sz="4000">
                <a:solidFill>
                  <a:schemeClr val="dk1"/>
                </a:solidFill>
              </a:defRPr>
            </a:lvl7pPr>
            <a:lvl8pPr lvl="7" rtl="0" algn="ctr">
              <a:spcBef>
                <a:spcPts val="0"/>
              </a:spcBef>
              <a:spcAft>
                <a:spcPts val="0"/>
              </a:spcAft>
              <a:buClr>
                <a:schemeClr val="dk1"/>
              </a:buClr>
              <a:buSzPts val="4000"/>
              <a:buNone/>
              <a:defRPr sz="4000">
                <a:solidFill>
                  <a:schemeClr val="dk1"/>
                </a:solidFill>
              </a:defRPr>
            </a:lvl8pPr>
            <a:lvl9pPr lvl="8" rtl="0" algn="ctr">
              <a:spcBef>
                <a:spcPts val="0"/>
              </a:spcBef>
              <a:spcAft>
                <a:spcPts val="0"/>
              </a:spcAft>
              <a:buClr>
                <a:schemeClr val="dk1"/>
              </a:buClr>
              <a:buSzPts val="4000"/>
              <a:buNone/>
              <a:defRPr sz="4000">
                <a:solidFill>
                  <a:schemeClr val="dk1"/>
                </a:solidFill>
              </a:defRPr>
            </a:lvl9pPr>
          </a:lstStyle>
          <a:p/>
        </p:txBody>
      </p:sp>
      <p:sp>
        <p:nvSpPr>
          <p:cNvPr id="103" name="Google Shape;103;p22"/>
          <p:cNvSpPr txBox="1"/>
          <p:nvPr>
            <p:ph idx="1" type="subTitle"/>
          </p:nvPr>
        </p:nvSpPr>
        <p:spPr>
          <a:xfrm>
            <a:off x="292695" y="3015662"/>
            <a:ext cx="4459500" cy="1483500"/>
          </a:xfrm>
          <a:prstGeom prst="rect">
            <a:avLst/>
          </a:prstGeom>
        </p:spPr>
        <p:txBody>
          <a:bodyPr anchorCtr="0" anchor="t" bIns="100800" lIns="100800" spcFirstLastPara="1" rIns="100800" wrap="square" tIns="100800"/>
          <a:lstStyle>
            <a:lvl1pPr lvl="0" rtl="0" algn="ctr">
              <a:lnSpc>
                <a:spcPct val="100000"/>
              </a:lnSpc>
              <a:spcBef>
                <a:spcPts val="0"/>
              </a:spcBef>
              <a:spcAft>
                <a:spcPts val="0"/>
              </a:spcAft>
              <a:buSzPts val="2300"/>
              <a:buNone/>
              <a:defRPr sz="2300"/>
            </a:lvl1pPr>
            <a:lvl2pPr lvl="1" rtl="0" algn="ctr">
              <a:lnSpc>
                <a:spcPct val="100000"/>
              </a:lnSpc>
              <a:spcBef>
                <a:spcPts val="0"/>
              </a:spcBef>
              <a:spcAft>
                <a:spcPts val="0"/>
              </a:spcAft>
              <a:buSzPts val="2300"/>
              <a:buNone/>
              <a:defRPr sz="2300"/>
            </a:lvl2pPr>
            <a:lvl3pPr lvl="2" rtl="0" algn="ctr">
              <a:lnSpc>
                <a:spcPct val="100000"/>
              </a:lnSpc>
              <a:spcBef>
                <a:spcPts val="0"/>
              </a:spcBef>
              <a:spcAft>
                <a:spcPts val="0"/>
              </a:spcAft>
              <a:buSzPts val="2300"/>
              <a:buNone/>
              <a:defRPr sz="2300"/>
            </a:lvl3pPr>
            <a:lvl4pPr lvl="3" rtl="0" algn="ctr">
              <a:lnSpc>
                <a:spcPct val="100000"/>
              </a:lnSpc>
              <a:spcBef>
                <a:spcPts val="0"/>
              </a:spcBef>
              <a:spcAft>
                <a:spcPts val="0"/>
              </a:spcAft>
              <a:buSzPts val="2300"/>
              <a:buNone/>
              <a:defRPr sz="2300"/>
            </a:lvl4pPr>
            <a:lvl5pPr lvl="4" rtl="0" algn="ctr">
              <a:lnSpc>
                <a:spcPct val="100000"/>
              </a:lnSpc>
              <a:spcBef>
                <a:spcPts val="0"/>
              </a:spcBef>
              <a:spcAft>
                <a:spcPts val="0"/>
              </a:spcAft>
              <a:buSzPts val="2300"/>
              <a:buNone/>
              <a:defRPr sz="2300"/>
            </a:lvl5pPr>
            <a:lvl6pPr lvl="5" rtl="0" algn="ctr">
              <a:lnSpc>
                <a:spcPct val="100000"/>
              </a:lnSpc>
              <a:spcBef>
                <a:spcPts val="0"/>
              </a:spcBef>
              <a:spcAft>
                <a:spcPts val="0"/>
              </a:spcAft>
              <a:buSzPts val="2300"/>
              <a:buNone/>
              <a:defRPr sz="2300"/>
            </a:lvl6pPr>
            <a:lvl7pPr lvl="6" rtl="0" algn="ctr">
              <a:lnSpc>
                <a:spcPct val="100000"/>
              </a:lnSpc>
              <a:spcBef>
                <a:spcPts val="0"/>
              </a:spcBef>
              <a:spcAft>
                <a:spcPts val="0"/>
              </a:spcAft>
              <a:buSzPts val="2300"/>
              <a:buNone/>
              <a:defRPr sz="2300"/>
            </a:lvl7pPr>
            <a:lvl8pPr lvl="7" rtl="0" algn="ctr">
              <a:lnSpc>
                <a:spcPct val="100000"/>
              </a:lnSpc>
              <a:spcBef>
                <a:spcPts val="0"/>
              </a:spcBef>
              <a:spcAft>
                <a:spcPts val="0"/>
              </a:spcAft>
              <a:buSzPts val="2300"/>
              <a:buNone/>
              <a:defRPr sz="2300"/>
            </a:lvl8pPr>
            <a:lvl9pPr lvl="8" rtl="0" algn="ctr">
              <a:lnSpc>
                <a:spcPct val="100000"/>
              </a:lnSpc>
              <a:spcBef>
                <a:spcPts val="0"/>
              </a:spcBef>
              <a:spcAft>
                <a:spcPts val="0"/>
              </a:spcAft>
              <a:buSzPts val="2300"/>
              <a:buNone/>
              <a:defRPr sz="2300"/>
            </a:lvl9pPr>
          </a:lstStyle>
          <a:p/>
        </p:txBody>
      </p:sp>
      <p:sp>
        <p:nvSpPr>
          <p:cNvPr id="104" name="Google Shape;104;p22"/>
          <p:cNvSpPr txBox="1"/>
          <p:nvPr>
            <p:ph idx="2" type="body"/>
          </p:nvPr>
        </p:nvSpPr>
        <p:spPr>
          <a:xfrm>
            <a:off x="5445456" y="798408"/>
            <a:ext cx="4230000" cy="4073700"/>
          </a:xfrm>
          <a:prstGeom prst="rect">
            <a:avLst/>
          </a:prstGeom>
        </p:spPr>
        <p:txBody>
          <a:bodyPr anchorCtr="0" anchor="ctr" bIns="100800" lIns="100800" spcFirstLastPara="1" rIns="100800" wrap="square" tIns="100800"/>
          <a:lstStyle>
            <a:lvl1pPr indent="-355600" lvl="0" marL="457200" rtl="0">
              <a:spcBef>
                <a:spcPts val="0"/>
              </a:spcBef>
              <a:spcAft>
                <a:spcPts val="0"/>
              </a:spcAft>
              <a:buClr>
                <a:schemeClr val="lt1"/>
              </a:buClr>
              <a:buSzPts val="2000"/>
              <a:buChar char="●"/>
              <a:defRPr>
                <a:solidFill>
                  <a:schemeClr val="lt1"/>
                </a:solidFill>
              </a:defRPr>
            </a:lvl1pPr>
            <a:lvl2pPr indent="-323850" lvl="1" marL="914400" rtl="0">
              <a:spcBef>
                <a:spcPts val="1800"/>
              </a:spcBef>
              <a:spcAft>
                <a:spcPts val="0"/>
              </a:spcAft>
              <a:buClr>
                <a:schemeClr val="lt1"/>
              </a:buClr>
              <a:buSzPts val="1500"/>
              <a:buChar char="○"/>
              <a:defRPr>
                <a:solidFill>
                  <a:schemeClr val="lt1"/>
                </a:solidFill>
              </a:defRPr>
            </a:lvl2pPr>
            <a:lvl3pPr indent="-323850" lvl="2" marL="1371600" rtl="0">
              <a:spcBef>
                <a:spcPts val="1800"/>
              </a:spcBef>
              <a:spcAft>
                <a:spcPts val="0"/>
              </a:spcAft>
              <a:buClr>
                <a:schemeClr val="lt1"/>
              </a:buClr>
              <a:buSzPts val="1500"/>
              <a:buChar char="■"/>
              <a:defRPr>
                <a:solidFill>
                  <a:schemeClr val="lt1"/>
                </a:solidFill>
              </a:defRPr>
            </a:lvl3pPr>
            <a:lvl4pPr indent="-323850" lvl="3" marL="1828800" rtl="0">
              <a:spcBef>
                <a:spcPts val="1800"/>
              </a:spcBef>
              <a:spcAft>
                <a:spcPts val="0"/>
              </a:spcAft>
              <a:buClr>
                <a:schemeClr val="lt1"/>
              </a:buClr>
              <a:buSzPts val="1500"/>
              <a:buChar char="●"/>
              <a:defRPr>
                <a:solidFill>
                  <a:schemeClr val="lt1"/>
                </a:solidFill>
              </a:defRPr>
            </a:lvl4pPr>
            <a:lvl5pPr indent="-323850" lvl="4" marL="2286000" rtl="0">
              <a:spcBef>
                <a:spcPts val="1800"/>
              </a:spcBef>
              <a:spcAft>
                <a:spcPts val="0"/>
              </a:spcAft>
              <a:buClr>
                <a:schemeClr val="lt1"/>
              </a:buClr>
              <a:buSzPts val="1500"/>
              <a:buChar char="○"/>
              <a:defRPr>
                <a:solidFill>
                  <a:schemeClr val="lt1"/>
                </a:solidFill>
              </a:defRPr>
            </a:lvl5pPr>
            <a:lvl6pPr indent="-323850" lvl="5" marL="2743200" rtl="0">
              <a:spcBef>
                <a:spcPts val="1800"/>
              </a:spcBef>
              <a:spcAft>
                <a:spcPts val="0"/>
              </a:spcAft>
              <a:buClr>
                <a:schemeClr val="lt1"/>
              </a:buClr>
              <a:buSzPts val="1500"/>
              <a:buChar char="■"/>
              <a:defRPr>
                <a:solidFill>
                  <a:schemeClr val="lt1"/>
                </a:solidFill>
              </a:defRPr>
            </a:lvl6pPr>
            <a:lvl7pPr indent="-323850" lvl="6" marL="3200400" rtl="0">
              <a:spcBef>
                <a:spcPts val="1800"/>
              </a:spcBef>
              <a:spcAft>
                <a:spcPts val="0"/>
              </a:spcAft>
              <a:buClr>
                <a:schemeClr val="lt1"/>
              </a:buClr>
              <a:buSzPts val="1500"/>
              <a:buChar char="●"/>
              <a:defRPr>
                <a:solidFill>
                  <a:schemeClr val="lt1"/>
                </a:solidFill>
              </a:defRPr>
            </a:lvl7pPr>
            <a:lvl8pPr indent="-323850" lvl="7" marL="3657600" rtl="0">
              <a:spcBef>
                <a:spcPts val="1800"/>
              </a:spcBef>
              <a:spcAft>
                <a:spcPts val="0"/>
              </a:spcAft>
              <a:buClr>
                <a:schemeClr val="lt1"/>
              </a:buClr>
              <a:buSzPts val="1500"/>
              <a:buChar char="○"/>
              <a:defRPr>
                <a:solidFill>
                  <a:schemeClr val="lt1"/>
                </a:solidFill>
              </a:defRPr>
            </a:lvl8pPr>
            <a:lvl9pPr indent="-323850" lvl="8" marL="4114800" rtl="0">
              <a:spcBef>
                <a:spcPts val="1800"/>
              </a:spcBef>
              <a:spcAft>
                <a:spcPts val="1800"/>
              </a:spcAft>
              <a:buClr>
                <a:schemeClr val="lt1"/>
              </a:buClr>
              <a:buSzPts val="1500"/>
              <a:buChar char="■"/>
              <a:defRPr>
                <a:solidFill>
                  <a:schemeClr val="lt1"/>
                </a:solidFill>
              </a:defRPr>
            </a:lvl9pPr>
          </a:lstStyle>
          <a:p/>
        </p:txBody>
      </p:sp>
      <p:sp>
        <p:nvSpPr>
          <p:cNvPr id="105" name="Google Shape;105;p22"/>
          <p:cNvSpPr txBox="1"/>
          <p:nvPr>
            <p:ph idx="12" type="sldNum"/>
          </p:nvPr>
        </p:nvSpPr>
        <p:spPr>
          <a:xfrm>
            <a:off x="9216054" y="5321612"/>
            <a:ext cx="604800" cy="433800"/>
          </a:xfrm>
          <a:prstGeom prst="rect">
            <a:avLst/>
          </a:prstGeom>
        </p:spPr>
        <p:txBody>
          <a:bodyPr anchorCtr="0" anchor="ctr" bIns="100800" lIns="100800" spcFirstLastPara="1" rIns="100800" wrap="square" tIns="10080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06" name="Shape 106"/>
        <p:cNvGrpSpPr/>
        <p:nvPr/>
      </p:nvGrpSpPr>
      <p:grpSpPr>
        <a:xfrm>
          <a:off x="0" y="0"/>
          <a:ext cx="0" cy="0"/>
          <a:chOff x="0" y="0"/>
          <a:chExt cx="0" cy="0"/>
        </a:xfrm>
      </p:grpSpPr>
      <p:cxnSp>
        <p:nvCxnSpPr>
          <p:cNvPr id="107" name="Google Shape;107;p23"/>
          <p:cNvCxnSpPr/>
          <p:nvPr/>
        </p:nvCxnSpPr>
        <p:spPr>
          <a:xfrm>
            <a:off x="468754" y="5225704"/>
            <a:ext cx="9146700" cy="0"/>
          </a:xfrm>
          <a:prstGeom prst="straightConnector1">
            <a:avLst/>
          </a:prstGeom>
          <a:noFill/>
          <a:ln cap="flat" cmpd="sng" w="19050">
            <a:solidFill>
              <a:schemeClr val="dk2"/>
            </a:solidFill>
            <a:prstDash val="solid"/>
            <a:round/>
            <a:headEnd len="sm" w="sm" type="none"/>
            <a:tailEnd len="sm" w="sm" type="none"/>
          </a:ln>
        </p:spPr>
      </p:cxnSp>
      <p:cxnSp>
        <p:nvCxnSpPr>
          <p:cNvPr id="108" name="Google Shape;108;p23"/>
          <p:cNvCxnSpPr/>
          <p:nvPr/>
        </p:nvCxnSpPr>
        <p:spPr>
          <a:xfrm>
            <a:off x="468751" y="458241"/>
            <a:ext cx="202200" cy="0"/>
          </a:xfrm>
          <a:prstGeom prst="straightConnector1">
            <a:avLst/>
          </a:prstGeom>
          <a:noFill/>
          <a:ln cap="flat" cmpd="sng" w="19050">
            <a:solidFill>
              <a:schemeClr val="dk2"/>
            </a:solidFill>
            <a:prstDash val="solid"/>
            <a:round/>
            <a:headEnd len="sm" w="sm" type="none"/>
            <a:tailEnd len="sm" w="sm" type="none"/>
          </a:ln>
        </p:spPr>
      </p:cxnSp>
      <p:sp>
        <p:nvSpPr>
          <p:cNvPr id="109" name="Google Shape;109;p23"/>
          <p:cNvSpPr txBox="1"/>
          <p:nvPr>
            <p:ph idx="1" type="body"/>
          </p:nvPr>
        </p:nvSpPr>
        <p:spPr>
          <a:xfrm>
            <a:off x="361616" y="4659062"/>
            <a:ext cx="9247800" cy="433800"/>
          </a:xfrm>
          <a:prstGeom prst="rect">
            <a:avLst/>
          </a:prstGeom>
        </p:spPr>
        <p:txBody>
          <a:bodyPr anchorCtr="0" anchor="ctr" bIns="100800" lIns="100800" spcFirstLastPara="1" rIns="100800" wrap="square" tIns="100800"/>
          <a:lstStyle>
            <a:lvl1pPr indent="-228600" lvl="0" marL="457200" rtl="0">
              <a:lnSpc>
                <a:spcPct val="100000"/>
              </a:lnSpc>
              <a:spcBef>
                <a:spcPts val="0"/>
              </a:spcBef>
              <a:spcAft>
                <a:spcPts val="0"/>
              </a:spcAft>
              <a:buSzPts val="2000"/>
              <a:buNone/>
              <a:defRPr/>
            </a:lvl1pPr>
          </a:lstStyle>
          <a:p/>
        </p:txBody>
      </p:sp>
      <p:sp>
        <p:nvSpPr>
          <p:cNvPr id="110" name="Google Shape;110;p23"/>
          <p:cNvSpPr txBox="1"/>
          <p:nvPr>
            <p:ph idx="12" type="sldNum"/>
          </p:nvPr>
        </p:nvSpPr>
        <p:spPr>
          <a:xfrm>
            <a:off x="9216054" y="5321612"/>
            <a:ext cx="604800" cy="433800"/>
          </a:xfrm>
          <a:prstGeom prst="rect">
            <a:avLst/>
          </a:prstGeom>
        </p:spPr>
        <p:txBody>
          <a:bodyPr anchorCtr="0" anchor="ctr" bIns="100800" lIns="100800" spcFirstLastPara="1" rIns="100800" wrap="square" tIns="100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11" name="Shape 111"/>
        <p:cNvGrpSpPr/>
        <p:nvPr/>
      </p:nvGrpSpPr>
      <p:grpSpPr>
        <a:xfrm>
          <a:off x="0" y="0"/>
          <a:ext cx="0" cy="0"/>
          <a:chOff x="0" y="0"/>
          <a:chExt cx="0" cy="0"/>
        </a:xfrm>
      </p:grpSpPr>
      <p:cxnSp>
        <p:nvCxnSpPr>
          <p:cNvPr id="112" name="Google Shape;112;p24"/>
          <p:cNvCxnSpPr/>
          <p:nvPr/>
        </p:nvCxnSpPr>
        <p:spPr>
          <a:xfrm>
            <a:off x="468754" y="5225704"/>
            <a:ext cx="9146700" cy="0"/>
          </a:xfrm>
          <a:prstGeom prst="straightConnector1">
            <a:avLst/>
          </a:prstGeom>
          <a:noFill/>
          <a:ln cap="flat" cmpd="sng" w="19050">
            <a:solidFill>
              <a:schemeClr val="dk2"/>
            </a:solidFill>
            <a:prstDash val="solid"/>
            <a:round/>
            <a:headEnd len="sm" w="sm" type="none"/>
            <a:tailEnd len="sm" w="sm" type="none"/>
          </a:ln>
        </p:spPr>
      </p:cxnSp>
      <p:cxnSp>
        <p:nvCxnSpPr>
          <p:cNvPr id="113" name="Google Shape;113;p24"/>
          <p:cNvCxnSpPr/>
          <p:nvPr/>
        </p:nvCxnSpPr>
        <p:spPr>
          <a:xfrm>
            <a:off x="468754" y="458241"/>
            <a:ext cx="9146700" cy="0"/>
          </a:xfrm>
          <a:prstGeom prst="straightConnector1">
            <a:avLst/>
          </a:prstGeom>
          <a:noFill/>
          <a:ln cap="flat" cmpd="sng" w="38100">
            <a:solidFill>
              <a:schemeClr val="dk2"/>
            </a:solidFill>
            <a:prstDash val="solid"/>
            <a:round/>
            <a:headEnd len="sm" w="sm" type="none"/>
            <a:tailEnd len="sm" w="sm" type="none"/>
          </a:ln>
        </p:spPr>
      </p:cxnSp>
      <p:sp>
        <p:nvSpPr>
          <p:cNvPr id="114" name="Google Shape;114;p24"/>
          <p:cNvSpPr txBox="1"/>
          <p:nvPr>
            <p:ph hasCustomPrompt="1" type="title"/>
          </p:nvPr>
        </p:nvSpPr>
        <p:spPr>
          <a:xfrm>
            <a:off x="941421" y="1438557"/>
            <a:ext cx="8197800" cy="1695900"/>
          </a:xfrm>
          <a:prstGeom prst="rect">
            <a:avLst/>
          </a:prstGeom>
        </p:spPr>
        <p:txBody>
          <a:bodyPr anchorCtr="0" anchor="ctr" bIns="100800" lIns="100800" spcFirstLastPara="1" rIns="100800" wrap="square" tIns="100800"/>
          <a:lstStyle>
            <a:lvl1pPr lvl="0" rtl="0" algn="ctr">
              <a:spcBef>
                <a:spcPts val="0"/>
              </a:spcBef>
              <a:spcAft>
                <a:spcPts val="0"/>
              </a:spcAft>
              <a:buClr>
                <a:schemeClr val="dk1"/>
              </a:buClr>
              <a:buSzPts val="10600"/>
              <a:buFont typeface="Lato"/>
              <a:buNone/>
              <a:defRPr sz="10600">
                <a:solidFill>
                  <a:schemeClr val="dk1"/>
                </a:solidFill>
                <a:latin typeface="Lato"/>
                <a:ea typeface="Lato"/>
                <a:cs typeface="Lato"/>
                <a:sym typeface="Lato"/>
              </a:defRPr>
            </a:lvl1pPr>
            <a:lvl2pPr lvl="1" rtl="0" algn="ctr">
              <a:spcBef>
                <a:spcPts val="0"/>
              </a:spcBef>
              <a:spcAft>
                <a:spcPts val="0"/>
              </a:spcAft>
              <a:buClr>
                <a:schemeClr val="dk1"/>
              </a:buClr>
              <a:buSzPts val="10600"/>
              <a:buFont typeface="Lato"/>
              <a:buNone/>
              <a:defRPr sz="10600">
                <a:solidFill>
                  <a:schemeClr val="dk1"/>
                </a:solidFill>
                <a:latin typeface="Lato"/>
                <a:ea typeface="Lato"/>
                <a:cs typeface="Lato"/>
                <a:sym typeface="Lato"/>
              </a:defRPr>
            </a:lvl2pPr>
            <a:lvl3pPr lvl="2" rtl="0" algn="ctr">
              <a:spcBef>
                <a:spcPts val="0"/>
              </a:spcBef>
              <a:spcAft>
                <a:spcPts val="0"/>
              </a:spcAft>
              <a:buClr>
                <a:schemeClr val="dk1"/>
              </a:buClr>
              <a:buSzPts val="10600"/>
              <a:buFont typeface="Lato"/>
              <a:buNone/>
              <a:defRPr sz="10600">
                <a:solidFill>
                  <a:schemeClr val="dk1"/>
                </a:solidFill>
                <a:latin typeface="Lato"/>
                <a:ea typeface="Lato"/>
                <a:cs typeface="Lato"/>
                <a:sym typeface="Lato"/>
              </a:defRPr>
            </a:lvl3pPr>
            <a:lvl4pPr lvl="3" rtl="0" algn="ctr">
              <a:spcBef>
                <a:spcPts val="0"/>
              </a:spcBef>
              <a:spcAft>
                <a:spcPts val="0"/>
              </a:spcAft>
              <a:buClr>
                <a:schemeClr val="dk1"/>
              </a:buClr>
              <a:buSzPts val="10600"/>
              <a:buFont typeface="Lato"/>
              <a:buNone/>
              <a:defRPr sz="10600">
                <a:solidFill>
                  <a:schemeClr val="dk1"/>
                </a:solidFill>
                <a:latin typeface="Lato"/>
                <a:ea typeface="Lato"/>
                <a:cs typeface="Lato"/>
                <a:sym typeface="Lato"/>
              </a:defRPr>
            </a:lvl4pPr>
            <a:lvl5pPr lvl="4" rtl="0" algn="ctr">
              <a:spcBef>
                <a:spcPts val="0"/>
              </a:spcBef>
              <a:spcAft>
                <a:spcPts val="0"/>
              </a:spcAft>
              <a:buClr>
                <a:schemeClr val="dk1"/>
              </a:buClr>
              <a:buSzPts val="10600"/>
              <a:buFont typeface="Lato"/>
              <a:buNone/>
              <a:defRPr sz="10600">
                <a:solidFill>
                  <a:schemeClr val="dk1"/>
                </a:solidFill>
                <a:latin typeface="Lato"/>
                <a:ea typeface="Lato"/>
                <a:cs typeface="Lato"/>
                <a:sym typeface="Lato"/>
              </a:defRPr>
            </a:lvl5pPr>
            <a:lvl6pPr lvl="5" rtl="0" algn="ctr">
              <a:spcBef>
                <a:spcPts val="0"/>
              </a:spcBef>
              <a:spcAft>
                <a:spcPts val="0"/>
              </a:spcAft>
              <a:buClr>
                <a:schemeClr val="dk1"/>
              </a:buClr>
              <a:buSzPts val="10600"/>
              <a:buFont typeface="Lato"/>
              <a:buNone/>
              <a:defRPr sz="10600">
                <a:solidFill>
                  <a:schemeClr val="dk1"/>
                </a:solidFill>
                <a:latin typeface="Lato"/>
                <a:ea typeface="Lato"/>
                <a:cs typeface="Lato"/>
                <a:sym typeface="Lato"/>
              </a:defRPr>
            </a:lvl6pPr>
            <a:lvl7pPr lvl="6" rtl="0" algn="ctr">
              <a:spcBef>
                <a:spcPts val="0"/>
              </a:spcBef>
              <a:spcAft>
                <a:spcPts val="0"/>
              </a:spcAft>
              <a:buClr>
                <a:schemeClr val="dk1"/>
              </a:buClr>
              <a:buSzPts val="10600"/>
              <a:buFont typeface="Lato"/>
              <a:buNone/>
              <a:defRPr sz="10600">
                <a:solidFill>
                  <a:schemeClr val="dk1"/>
                </a:solidFill>
                <a:latin typeface="Lato"/>
                <a:ea typeface="Lato"/>
                <a:cs typeface="Lato"/>
                <a:sym typeface="Lato"/>
              </a:defRPr>
            </a:lvl7pPr>
            <a:lvl8pPr lvl="7" rtl="0" algn="ctr">
              <a:spcBef>
                <a:spcPts val="0"/>
              </a:spcBef>
              <a:spcAft>
                <a:spcPts val="0"/>
              </a:spcAft>
              <a:buClr>
                <a:schemeClr val="dk1"/>
              </a:buClr>
              <a:buSzPts val="10600"/>
              <a:buFont typeface="Lato"/>
              <a:buNone/>
              <a:defRPr sz="10600">
                <a:solidFill>
                  <a:schemeClr val="dk1"/>
                </a:solidFill>
                <a:latin typeface="Lato"/>
                <a:ea typeface="Lato"/>
                <a:cs typeface="Lato"/>
                <a:sym typeface="Lato"/>
              </a:defRPr>
            </a:lvl8pPr>
            <a:lvl9pPr lvl="8" rtl="0" algn="ctr">
              <a:spcBef>
                <a:spcPts val="0"/>
              </a:spcBef>
              <a:spcAft>
                <a:spcPts val="0"/>
              </a:spcAft>
              <a:buClr>
                <a:schemeClr val="dk1"/>
              </a:buClr>
              <a:buSzPts val="10600"/>
              <a:buFont typeface="Lato"/>
              <a:buNone/>
              <a:defRPr sz="10600">
                <a:solidFill>
                  <a:schemeClr val="dk1"/>
                </a:solidFill>
                <a:latin typeface="Lato"/>
                <a:ea typeface="Lato"/>
                <a:cs typeface="Lato"/>
                <a:sym typeface="Lato"/>
              </a:defRPr>
            </a:lvl9pPr>
          </a:lstStyle>
          <a:p>
            <a:r>
              <a:t>xx%</a:t>
            </a:r>
          </a:p>
        </p:txBody>
      </p:sp>
      <p:sp>
        <p:nvSpPr>
          <p:cNvPr id="115" name="Google Shape;115;p24"/>
          <p:cNvSpPr txBox="1"/>
          <p:nvPr>
            <p:ph idx="1" type="body"/>
          </p:nvPr>
        </p:nvSpPr>
        <p:spPr>
          <a:xfrm>
            <a:off x="941421" y="3218604"/>
            <a:ext cx="8197800" cy="1181400"/>
          </a:xfrm>
          <a:prstGeom prst="rect">
            <a:avLst/>
          </a:prstGeom>
        </p:spPr>
        <p:txBody>
          <a:bodyPr anchorCtr="0" anchor="t" bIns="100800" lIns="100800" spcFirstLastPara="1" rIns="100800" wrap="square" tIns="100800"/>
          <a:lstStyle>
            <a:lvl1pPr indent="-355600" lvl="0" marL="457200" rtl="0" algn="ctr">
              <a:spcBef>
                <a:spcPts val="0"/>
              </a:spcBef>
              <a:spcAft>
                <a:spcPts val="0"/>
              </a:spcAft>
              <a:buSzPts val="2000"/>
              <a:buChar char="●"/>
              <a:defRPr/>
            </a:lvl1pPr>
            <a:lvl2pPr indent="-323850" lvl="1" marL="914400" rtl="0" algn="ctr">
              <a:spcBef>
                <a:spcPts val="1800"/>
              </a:spcBef>
              <a:spcAft>
                <a:spcPts val="0"/>
              </a:spcAft>
              <a:buSzPts val="1500"/>
              <a:buChar char="○"/>
              <a:defRPr/>
            </a:lvl2pPr>
            <a:lvl3pPr indent="-323850" lvl="2" marL="1371600" rtl="0" algn="ctr">
              <a:spcBef>
                <a:spcPts val="1800"/>
              </a:spcBef>
              <a:spcAft>
                <a:spcPts val="0"/>
              </a:spcAft>
              <a:buSzPts val="1500"/>
              <a:buChar char="■"/>
              <a:defRPr/>
            </a:lvl3pPr>
            <a:lvl4pPr indent="-323850" lvl="3" marL="1828800" rtl="0" algn="ctr">
              <a:spcBef>
                <a:spcPts val="1800"/>
              </a:spcBef>
              <a:spcAft>
                <a:spcPts val="0"/>
              </a:spcAft>
              <a:buSzPts val="1500"/>
              <a:buChar char="●"/>
              <a:defRPr/>
            </a:lvl4pPr>
            <a:lvl5pPr indent="-323850" lvl="4" marL="2286000" rtl="0" algn="ctr">
              <a:spcBef>
                <a:spcPts val="1800"/>
              </a:spcBef>
              <a:spcAft>
                <a:spcPts val="0"/>
              </a:spcAft>
              <a:buSzPts val="1500"/>
              <a:buChar char="○"/>
              <a:defRPr/>
            </a:lvl5pPr>
            <a:lvl6pPr indent="-323850" lvl="5" marL="2743200" rtl="0" algn="ctr">
              <a:spcBef>
                <a:spcPts val="1800"/>
              </a:spcBef>
              <a:spcAft>
                <a:spcPts val="0"/>
              </a:spcAft>
              <a:buSzPts val="1500"/>
              <a:buChar char="■"/>
              <a:defRPr/>
            </a:lvl6pPr>
            <a:lvl7pPr indent="-323850" lvl="6" marL="3200400" rtl="0" algn="ctr">
              <a:spcBef>
                <a:spcPts val="1800"/>
              </a:spcBef>
              <a:spcAft>
                <a:spcPts val="0"/>
              </a:spcAft>
              <a:buSzPts val="1500"/>
              <a:buChar char="●"/>
              <a:defRPr/>
            </a:lvl7pPr>
            <a:lvl8pPr indent="-323850" lvl="7" marL="3657600" rtl="0" algn="ctr">
              <a:spcBef>
                <a:spcPts val="1800"/>
              </a:spcBef>
              <a:spcAft>
                <a:spcPts val="0"/>
              </a:spcAft>
              <a:buSzPts val="1500"/>
              <a:buChar char="○"/>
              <a:defRPr/>
            </a:lvl8pPr>
            <a:lvl9pPr indent="-323850" lvl="8" marL="4114800" rtl="0" algn="ctr">
              <a:spcBef>
                <a:spcPts val="1800"/>
              </a:spcBef>
              <a:spcAft>
                <a:spcPts val="1800"/>
              </a:spcAft>
              <a:buSzPts val="1500"/>
              <a:buChar char="■"/>
              <a:defRPr/>
            </a:lvl9pPr>
          </a:lstStyle>
          <a:p/>
        </p:txBody>
      </p:sp>
      <p:sp>
        <p:nvSpPr>
          <p:cNvPr id="116" name="Google Shape;116;p24"/>
          <p:cNvSpPr txBox="1"/>
          <p:nvPr>
            <p:ph idx="12" type="sldNum"/>
          </p:nvPr>
        </p:nvSpPr>
        <p:spPr>
          <a:xfrm>
            <a:off x="9216054" y="5321612"/>
            <a:ext cx="604800" cy="433800"/>
          </a:xfrm>
          <a:prstGeom prst="rect">
            <a:avLst/>
          </a:prstGeom>
        </p:spPr>
        <p:txBody>
          <a:bodyPr anchorCtr="0" anchor="ctr" bIns="100800" lIns="100800" spcFirstLastPara="1" rIns="100800" wrap="square" tIns="100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17" name="Shape 117"/>
        <p:cNvGrpSpPr/>
        <p:nvPr/>
      </p:nvGrpSpPr>
      <p:grpSpPr>
        <a:xfrm>
          <a:off x="0" y="0"/>
          <a:ext cx="0" cy="0"/>
          <a:chOff x="0" y="0"/>
          <a:chExt cx="0" cy="0"/>
        </a:xfrm>
      </p:grpSpPr>
      <p:sp>
        <p:nvSpPr>
          <p:cNvPr id="118" name="Google Shape;118;p25"/>
          <p:cNvSpPr txBox="1"/>
          <p:nvPr>
            <p:ph idx="12" type="sldNum"/>
          </p:nvPr>
        </p:nvSpPr>
        <p:spPr>
          <a:xfrm>
            <a:off x="9216054" y="5321612"/>
            <a:ext cx="604800" cy="433800"/>
          </a:xfrm>
          <a:prstGeom prst="rect">
            <a:avLst/>
          </a:prstGeom>
        </p:spPr>
        <p:txBody>
          <a:bodyPr anchorCtr="0" anchor="ctr" bIns="100800" lIns="100800" spcFirstLastPara="1" rIns="100800" wrap="square" tIns="1008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_AND_BODY_1">
    <p:spTree>
      <p:nvGrpSpPr>
        <p:cNvPr id="119" name="Shape 119"/>
        <p:cNvGrpSpPr/>
        <p:nvPr/>
      </p:nvGrpSpPr>
      <p:grpSpPr>
        <a:xfrm>
          <a:off x="0" y="0"/>
          <a:ext cx="0" cy="0"/>
          <a:chOff x="0" y="0"/>
          <a:chExt cx="0" cy="0"/>
        </a:xfrm>
      </p:grpSpPr>
      <p:sp>
        <p:nvSpPr>
          <p:cNvPr id="120" name="Google Shape;120;p26"/>
          <p:cNvSpPr txBox="1"/>
          <p:nvPr>
            <p:ph type="title"/>
          </p:nvPr>
        </p:nvSpPr>
        <p:spPr>
          <a:xfrm>
            <a:off x="504000" y="226080"/>
            <a:ext cx="9071700" cy="946500"/>
          </a:xfrm>
          <a:prstGeom prst="rect">
            <a:avLst/>
          </a:prstGeom>
          <a:noFill/>
          <a:ln>
            <a:noFill/>
          </a:ln>
        </p:spPr>
        <p:txBody>
          <a:bodyPr anchorCtr="0" anchor="ctr" bIns="0" lIns="0" spcFirstLastPara="1" rIns="0" wrap="square" tIns="0"/>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1" name="Google Shape;121;p26"/>
          <p:cNvSpPr txBox="1"/>
          <p:nvPr>
            <p:ph idx="1" type="subTitle"/>
          </p:nvPr>
        </p:nvSpPr>
        <p:spPr>
          <a:xfrm>
            <a:off x="504000" y="1326600"/>
            <a:ext cx="9071700" cy="3288300"/>
          </a:xfrm>
          <a:prstGeom prst="rect">
            <a:avLst/>
          </a:prstGeom>
          <a:noFill/>
          <a:ln>
            <a:noFill/>
          </a:ln>
        </p:spPr>
        <p:txBody>
          <a:bodyPr anchorCtr="0" anchor="ctr" bIns="0" lIns="0" spcFirstLastPara="1" rIns="0" wrap="square" tIns="0"/>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2" name="Google Shape;122;p26"/>
          <p:cNvSpPr txBox="1"/>
          <p:nvPr>
            <p:ph idx="12" type="sldNum"/>
          </p:nvPr>
        </p:nvSpPr>
        <p:spPr>
          <a:xfrm>
            <a:off x="9204660" y="5312764"/>
            <a:ext cx="604800" cy="434100"/>
          </a:xfrm>
          <a:prstGeom prst="rect">
            <a:avLst/>
          </a:prstGeom>
        </p:spPr>
        <p:txBody>
          <a:bodyPr anchorCtr="0" anchor="t" bIns="100800" lIns="100800" spcFirstLastPara="1" rIns="100800" wrap="square" tIns="100800">
            <a:no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123" name="Shape 123"/>
        <p:cNvGrpSpPr/>
        <p:nvPr/>
      </p:nvGrpSpPr>
      <p:grpSpPr>
        <a:xfrm>
          <a:off x="0" y="0"/>
          <a:ext cx="0" cy="0"/>
          <a:chOff x="0" y="0"/>
          <a:chExt cx="0" cy="0"/>
        </a:xfrm>
      </p:grpSpPr>
      <p:sp>
        <p:nvSpPr>
          <p:cNvPr id="124" name="Google Shape;124;p27"/>
          <p:cNvSpPr txBox="1"/>
          <p:nvPr>
            <p:ph type="title"/>
          </p:nvPr>
        </p:nvSpPr>
        <p:spPr>
          <a:xfrm>
            <a:off x="504000" y="226080"/>
            <a:ext cx="9071700" cy="946500"/>
          </a:xfrm>
          <a:prstGeom prst="rect">
            <a:avLst/>
          </a:prstGeom>
          <a:noFill/>
          <a:ln>
            <a:noFill/>
          </a:ln>
        </p:spPr>
        <p:txBody>
          <a:bodyPr anchorCtr="0" anchor="ctr" bIns="0" lIns="0" spcFirstLastPara="1" rIns="0" wrap="square" tIns="0"/>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5" name="Google Shape;125;p27"/>
          <p:cNvSpPr txBox="1"/>
          <p:nvPr>
            <p:ph idx="1" type="body"/>
          </p:nvPr>
        </p:nvSpPr>
        <p:spPr>
          <a:xfrm>
            <a:off x="504000" y="1326600"/>
            <a:ext cx="9071700" cy="3288300"/>
          </a:xfrm>
          <a:prstGeom prst="rect">
            <a:avLst/>
          </a:prstGeom>
          <a:noFill/>
          <a:ln>
            <a:noFill/>
          </a:ln>
        </p:spPr>
        <p:txBody>
          <a:bodyPr anchorCtr="0" anchor="t" bIns="0" lIns="0" spcFirstLastPara="1" rIns="0" wrap="square" tIns="0"/>
          <a:lstStyle>
            <a:lvl1pPr indent="-228600" lvl="0" marL="457200" rtl="0" algn="l">
              <a:lnSpc>
                <a:spcPct val="100000"/>
              </a:lnSpc>
              <a:spcBef>
                <a:spcPts val="0"/>
              </a:spcBef>
              <a:spcAft>
                <a:spcPts val="0"/>
              </a:spcAft>
              <a:buSzPts val="1400"/>
              <a:buNone/>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
        <p:nvSpPr>
          <p:cNvPr id="126" name="Google Shape;126;p27"/>
          <p:cNvSpPr txBox="1"/>
          <p:nvPr>
            <p:ph idx="12" type="sldNum"/>
          </p:nvPr>
        </p:nvSpPr>
        <p:spPr>
          <a:xfrm>
            <a:off x="9204660" y="5312764"/>
            <a:ext cx="604800" cy="434100"/>
          </a:xfrm>
          <a:prstGeom prst="rect">
            <a:avLst/>
          </a:prstGeom>
        </p:spPr>
        <p:txBody>
          <a:bodyPr anchorCtr="0" anchor="t" bIns="100800" lIns="100800" spcFirstLastPara="1" rIns="100800" wrap="square" tIns="100800">
            <a:no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17" name="Shape 1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18" name="Shape 18"/>
        <p:cNvGrpSpPr/>
        <p:nvPr/>
      </p:nvGrpSpPr>
      <p:grpSpPr>
        <a:xfrm>
          <a:off x="0" y="0"/>
          <a:ext cx="0" cy="0"/>
          <a:chOff x="0" y="0"/>
          <a:chExt cx="0" cy="0"/>
        </a:xfrm>
      </p:grpSpPr>
      <p:sp>
        <p:nvSpPr>
          <p:cNvPr id="19" name="Google Shape;19;p5"/>
          <p:cNvSpPr txBox="1"/>
          <p:nvPr>
            <p:ph type="title"/>
          </p:nvPr>
        </p:nvSpPr>
        <p:spPr>
          <a:xfrm>
            <a:off x="504000" y="226080"/>
            <a:ext cx="9071640" cy="9464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5"/>
          <p:cNvSpPr txBox="1"/>
          <p:nvPr>
            <p:ph idx="1" type="body"/>
          </p:nvPr>
        </p:nvSpPr>
        <p:spPr>
          <a:xfrm>
            <a:off x="504000" y="1326600"/>
            <a:ext cx="4426920" cy="32882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 name="Google Shape;21;p5"/>
          <p:cNvSpPr txBox="1"/>
          <p:nvPr>
            <p:ph idx="2" type="body"/>
          </p:nvPr>
        </p:nvSpPr>
        <p:spPr>
          <a:xfrm>
            <a:off x="5152680" y="1326600"/>
            <a:ext cx="4426920" cy="32882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2" name="Shape 22"/>
        <p:cNvGrpSpPr/>
        <p:nvPr/>
      </p:nvGrpSpPr>
      <p:grpSpPr>
        <a:xfrm>
          <a:off x="0" y="0"/>
          <a:ext cx="0" cy="0"/>
          <a:chOff x="0" y="0"/>
          <a:chExt cx="0" cy="0"/>
        </a:xfrm>
      </p:grpSpPr>
      <p:sp>
        <p:nvSpPr>
          <p:cNvPr id="23" name="Google Shape;23;p6"/>
          <p:cNvSpPr txBox="1"/>
          <p:nvPr>
            <p:ph type="title"/>
          </p:nvPr>
        </p:nvSpPr>
        <p:spPr>
          <a:xfrm>
            <a:off x="504000" y="226080"/>
            <a:ext cx="9071640" cy="9464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24" name="Shape 24"/>
        <p:cNvGrpSpPr/>
        <p:nvPr/>
      </p:nvGrpSpPr>
      <p:grpSpPr>
        <a:xfrm>
          <a:off x="0" y="0"/>
          <a:ext cx="0" cy="0"/>
          <a:chOff x="0" y="0"/>
          <a:chExt cx="0" cy="0"/>
        </a:xfrm>
      </p:grpSpPr>
      <p:sp>
        <p:nvSpPr>
          <p:cNvPr id="25" name="Google Shape;25;p7"/>
          <p:cNvSpPr txBox="1"/>
          <p:nvPr>
            <p:ph idx="1" type="subTitle"/>
          </p:nvPr>
        </p:nvSpPr>
        <p:spPr>
          <a:xfrm>
            <a:off x="504000" y="226080"/>
            <a:ext cx="9071640" cy="438840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26" name="Shape 26"/>
        <p:cNvGrpSpPr/>
        <p:nvPr/>
      </p:nvGrpSpPr>
      <p:grpSpPr>
        <a:xfrm>
          <a:off x="0" y="0"/>
          <a:ext cx="0" cy="0"/>
          <a:chOff x="0" y="0"/>
          <a:chExt cx="0" cy="0"/>
        </a:xfrm>
      </p:grpSpPr>
      <p:sp>
        <p:nvSpPr>
          <p:cNvPr id="27" name="Google Shape;27;p8"/>
          <p:cNvSpPr txBox="1"/>
          <p:nvPr>
            <p:ph type="title"/>
          </p:nvPr>
        </p:nvSpPr>
        <p:spPr>
          <a:xfrm>
            <a:off x="504000" y="226080"/>
            <a:ext cx="9071640" cy="9464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8"/>
          <p:cNvSpPr txBox="1"/>
          <p:nvPr>
            <p:ph idx="1" type="body"/>
          </p:nvPr>
        </p:nvSpPr>
        <p:spPr>
          <a:xfrm>
            <a:off x="504000" y="1326600"/>
            <a:ext cx="4426920" cy="15681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9" name="Google Shape;29;p8"/>
          <p:cNvSpPr txBox="1"/>
          <p:nvPr>
            <p:ph idx="2" type="body"/>
          </p:nvPr>
        </p:nvSpPr>
        <p:spPr>
          <a:xfrm>
            <a:off x="5152680" y="1326600"/>
            <a:ext cx="4426920" cy="32882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 name="Google Shape;30;p8"/>
          <p:cNvSpPr txBox="1"/>
          <p:nvPr>
            <p:ph idx="3" type="body"/>
          </p:nvPr>
        </p:nvSpPr>
        <p:spPr>
          <a:xfrm>
            <a:off x="504000" y="3044160"/>
            <a:ext cx="4426920" cy="15681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31" name="Shape 31"/>
        <p:cNvGrpSpPr/>
        <p:nvPr/>
      </p:nvGrpSpPr>
      <p:grpSpPr>
        <a:xfrm>
          <a:off x="0" y="0"/>
          <a:ext cx="0" cy="0"/>
          <a:chOff x="0" y="0"/>
          <a:chExt cx="0" cy="0"/>
        </a:xfrm>
      </p:grpSpPr>
      <p:sp>
        <p:nvSpPr>
          <p:cNvPr id="32" name="Google Shape;32;p9"/>
          <p:cNvSpPr txBox="1"/>
          <p:nvPr>
            <p:ph type="title"/>
          </p:nvPr>
        </p:nvSpPr>
        <p:spPr>
          <a:xfrm>
            <a:off x="504000" y="226080"/>
            <a:ext cx="9071640" cy="9464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9"/>
          <p:cNvSpPr txBox="1"/>
          <p:nvPr>
            <p:ph idx="1" type="body"/>
          </p:nvPr>
        </p:nvSpPr>
        <p:spPr>
          <a:xfrm>
            <a:off x="504000" y="1326600"/>
            <a:ext cx="4426920" cy="328824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4" name="Google Shape;34;p9"/>
          <p:cNvSpPr txBox="1"/>
          <p:nvPr>
            <p:ph idx="2" type="body"/>
          </p:nvPr>
        </p:nvSpPr>
        <p:spPr>
          <a:xfrm>
            <a:off x="5152680" y="1326600"/>
            <a:ext cx="4426920" cy="15681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5" name="Google Shape;35;p9"/>
          <p:cNvSpPr txBox="1"/>
          <p:nvPr>
            <p:ph idx="3" type="body"/>
          </p:nvPr>
        </p:nvSpPr>
        <p:spPr>
          <a:xfrm>
            <a:off x="5152680" y="3044160"/>
            <a:ext cx="4426920" cy="15681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36" name="Shape 36"/>
        <p:cNvGrpSpPr/>
        <p:nvPr/>
      </p:nvGrpSpPr>
      <p:grpSpPr>
        <a:xfrm>
          <a:off x="0" y="0"/>
          <a:ext cx="0" cy="0"/>
          <a:chOff x="0" y="0"/>
          <a:chExt cx="0" cy="0"/>
        </a:xfrm>
      </p:grpSpPr>
      <p:sp>
        <p:nvSpPr>
          <p:cNvPr id="37" name="Google Shape;37;p10"/>
          <p:cNvSpPr txBox="1"/>
          <p:nvPr>
            <p:ph type="title"/>
          </p:nvPr>
        </p:nvSpPr>
        <p:spPr>
          <a:xfrm>
            <a:off x="504000" y="226080"/>
            <a:ext cx="9071640" cy="946440"/>
          </a:xfrm>
          <a:prstGeom prst="rect">
            <a:avLst/>
          </a:prstGeom>
          <a:noFill/>
          <a:ln>
            <a:noFill/>
          </a:ln>
        </p:spPr>
        <p:txBody>
          <a:bodyPr anchorCtr="0" anchor="ctr" bIns="0" lIns="0" spcFirstLastPara="1" rIns="0" wrap="square" tIns="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0"/>
          <p:cNvSpPr txBox="1"/>
          <p:nvPr>
            <p:ph idx="1" type="body"/>
          </p:nvPr>
        </p:nvSpPr>
        <p:spPr>
          <a:xfrm>
            <a:off x="504000" y="1326600"/>
            <a:ext cx="4426920" cy="15681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9" name="Google Shape;39;p10"/>
          <p:cNvSpPr txBox="1"/>
          <p:nvPr>
            <p:ph idx="2" type="body"/>
          </p:nvPr>
        </p:nvSpPr>
        <p:spPr>
          <a:xfrm>
            <a:off x="5152680" y="1326600"/>
            <a:ext cx="4426920" cy="15681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0" name="Google Shape;40;p10"/>
          <p:cNvSpPr txBox="1"/>
          <p:nvPr>
            <p:ph idx="3" type="body"/>
          </p:nvPr>
        </p:nvSpPr>
        <p:spPr>
          <a:xfrm>
            <a:off x="504000" y="3044160"/>
            <a:ext cx="9071640" cy="1568160"/>
          </a:xfrm>
          <a:prstGeom prst="rect">
            <a:avLst/>
          </a:prstGeom>
          <a:noFill/>
          <a:ln>
            <a:noFill/>
          </a:ln>
        </p:spPr>
        <p:txBody>
          <a:bodyPr anchorCtr="0" anchor="t" bIns="0" lIns="0" spcFirstLastPara="1" rIns="0" wrap="square" tIns="0"/>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6" Type="http://schemas.openxmlformats.org/officeDocument/2006/relationships/theme" Target="../theme/theme1.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 name="Shape 5"/>
        <p:cNvGrpSpPr/>
        <p:nvPr/>
      </p:nvGrpSpPr>
      <p:grpSpPr>
        <a:xfrm>
          <a:off x="0" y="0"/>
          <a:ext cx="0" cy="0"/>
          <a:chOff x="0" y="0"/>
          <a:chExt cx="0" cy="0"/>
        </a:xfrm>
      </p:grpSpPr>
      <p:sp>
        <p:nvSpPr>
          <p:cNvPr id="6" name="Google Shape;6;p1"/>
          <p:cNvSpPr txBox="1"/>
          <p:nvPr>
            <p:ph type="title"/>
          </p:nvPr>
        </p:nvSpPr>
        <p:spPr>
          <a:xfrm>
            <a:off x="504000" y="226080"/>
            <a:ext cx="9071640" cy="94644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 name="Google Shape;7;p1"/>
          <p:cNvSpPr txBox="1"/>
          <p:nvPr>
            <p:ph idx="1" type="body"/>
          </p:nvPr>
        </p:nvSpPr>
        <p:spPr>
          <a:xfrm>
            <a:off x="504000" y="1326600"/>
            <a:ext cx="9071640" cy="328824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8" name="Google Shape;8;p1"/>
          <p:cNvSpPr txBox="1"/>
          <p:nvPr>
            <p:ph idx="10" type="dt"/>
          </p:nvPr>
        </p:nvSpPr>
        <p:spPr>
          <a:xfrm>
            <a:off x="504000" y="5165280"/>
            <a:ext cx="2348280" cy="390600"/>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9" name="Google Shape;9;p1"/>
          <p:cNvSpPr txBox="1"/>
          <p:nvPr>
            <p:ph idx="11" type="ftr"/>
          </p:nvPr>
        </p:nvSpPr>
        <p:spPr>
          <a:xfrm>
            <a:off x="3447360" y="5165280"/>
            <a:ext cx="3195000" cy="390600"/>
          </a:xfrm>
          <a:prstGeom prst="rect">
            <a:avLst/>
          </a:prstGeom>
          <a:noFill/>
          <a:ln>
            <a:noFill/>
          </a:ln>
        </p:spPr>
        <p:txBody>
          <a:bodyPr anchorCtr="0" anchor="t"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0" name="Google Shape;10;p1"/>
          <p:cNvSpPr txBox="1"/>
          <p:nvPr>
            <p:ph idx="12" type="sldNum"/>
          </p:nvPr>
        </p:nvSpPr>
        <p:spPr>
          <a:xfrm>
            <a:off x="7227360" y="5165280"/>
            <a:ext cx="2348280" cy="3906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i="0" sz="1400" u="none" cap="none" strike="noStrike">
                <a:latin typeface="Times New Roman"/>
                <a:ea typeface="Times New Roman"/>
                <a:cs typeface="Times New Roman"/>
                <a:sym typeface="Times New Roman"/>
              </a:defRPr>
            </a:lvl1pPr>
            <a:lvl2pPr indent="0" lvl="1" marL="0" marR="0" rtl="0" algn="r">
              <a:spcBef>
                <a:spcPts val="0"/>
              </a:spcBef>
              <a:buNone/>
              <a:defRPr b="0" i="0" sz="1400" u="none" cap="none" strike="noStrike">
                <a:latin typeface="Times New Roman"/>
                <a:ea typeface="Times New Roman"/>
                <a:cs typeface="Times New Roman"/>
                <a:sym typeface="Times New Roman"/>
              </a:defRPr>
            </a:lvl2pPr>
            <a:lvl3pPr indent="0" lvl="2" marL="0" marR="0" rtl="0" algn="r">
              <a:spcBef>
                <a:spcPts val="0"/>
              </a:spcBef>
              <a:buNone/>
              <a:defRPr b="0" i="0" sz="1400" u="none" cap="none" strike="noStrike">
                <a:latin typeface="Times New Roman"/>
                <a:ea typeface="Times New Roman"/>
                <a:cs typeface="Times New Roman"/>
                <a:sym typeface="Times New Roman"/>
              </a:defRPr>
            </a:lvl3pPr>
            <a:lvl4pPr indent="0" lvl="3" marL="0" marR="0" rtl="0" algn="r">
              <a:spcBef>
                <a:spcPts val="0"/>
              </a:spcBef>
              <a:buNone/>
              <a:defRPr b="0" i="0" sz="1400" u="none" cap="none" strike="noStrike">
                <a:latin typeface="Times New Roman"/>
                <a:ea typeface="Times New Roman"/>
                <a:cs typeface="Times New Roman"/>
                <a:sym typeface="Times New Roman"/>
              </a:defRPr>
            </a:lvl4pPr>
            <a:lvl5pPr indent="0" lvl="4" marL="0" marR="0" rtl="0" algn="r">
              <a:spcBef>
                <a:spcPts val="0"/>
              </a:spcBef>
              <a:buNone/>
              <a:defRPr b="0" i="0" sz="1400" u="none" cap="none" strike="noStrike">
                <a:latin typeface="Times New Roman"/>
                <a:ea typeface="Times New Roman"/>
                <a:cs typeface="Times New Roman"/>
                <a:sym typeface="Times New Roman"/>
              </a:defRPr>
            </a:lvl5pPr>
            <a:lvl6pPr indent="0" lvl="5" marL="0" marR="0" rtl="0" algn="r">
              <a:spcBef>
                <a:spcPts val="0"/>
              </a:spcBef>
              <a:buNone/>
              <a:defRPr b="0" i="0" sz="1400" u="none" cap="none" strike="noStrike">
                <a:latin typeface="Times New Roman"/>
                <a:ea typeface="Times New Roman"/>
                <a:cs typeface="Times New Roman"/>
                <a:sym typeface="Times New Roman"/>
              </a:defRPr>
            </a:lvl6pPr>
            <a:lvl7pPr indent="0" lvl="6" marL="0" marR="0" rtl="0" algn="r">
              <a:spcBef>
                <a:spcPts val="0"/>
              </a:spcBef>
              <a:buNone/>
              <a:defRPr b="0" i="0" sz="1400" u="none" cap="none" strike="noStrike">
                <a:latin typeface="Times New Roman"/>
                <a:ea typeface="Times New Roman"/>
                <a:cs typeface="Times New Roman"/>
                <a:sym typeface="Times New Roman"/>
              </a:defRPr>
            </a:lvl7pPr>
            <a:lvl8pPr indent="0" lvl="7" marL="0" marR="0" rtl="0" algn="r">
              <a:spcBef>
                <a:spcPts val="0"/>
              </a:spcBef>
              <a:buNone/>
              <a:defRPr b="0" i="0" sz="1400" u="none" cap="none" strike="noStrike">
                <a:latin typeface="Times New Roman"/>
                <a:ea typeface="Times New Roman"/>
                <a:cs typeface="Times New Roman"/>
                <a:sym typeface="Times New Roman"/>
              </a:defRPr>
            </a:lvl8pPr>
            <a:lvl9pPr indent="0" lvl="8" marL="0" marR="0" rtl="0" algn="r">
              <a:spcBef>
                <a:spcPts val="0"/>
              </a:spcBef>
              <a:buNone/>
              <a:defRPr b="0" i="0" sz="1400" u="none" cap="none" strike="noStrike">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2646109" y="634967"/>
            <a:ext cx="6969000" cy="700500"/>
          </a:xfrm>
          <a:prstGeom prst="rect">
            <a:avLst/>
          </a:prstGeom>
          <a:noFill/>
          <a:ln>
            <a:noFill/>
          </a:ln>
        </p:spPr>
        <p:txBody>
          <a:bodyPr anchorCtr="0" anchor="t" bIns="100800" lIns="100800" spcFirstLastPara="1" rIns="100800" wrap="square" tIns="100800"/>
          <a:lstStyle>
            <a:lvl1pPr lvl="0" rtl="0">
              <a:spcBef>
                <a:spcPts val="0"/>
              </a:spcBef>
              <a:spcAft>
                <a:spcPts val="0"/>
              </a:spcAft>
              <a:buClr>
                <a:schemeClr val="dk2"/>
              </a:buClr>
              <a:buSzPts val="3300"/>
              <a:buFont typeface="Raleway"/>
              <a:buNone/>
              <a:defRPr b="1" sz="3300">
                <a:solidFill>
                  <a:schemeClr val="dk2"/>
                </a:solidFill>
                <a:latin typeface="Raleway"/>
                <a:ea typeface="Raleway"/>
                <a:cs typeface="Raleway"/>
                <a:sym typeface="Raleway"/>
              </a:defRPr>
            </a:lvl1pPr>
            <a:lvl2pPr lvl="1" rtl="0">
              <a:spcBef>
                <a:spcPts val="0"/>
              </a:spcBef>
              <a:spcAft>
                <a:spcPts val="0"/>
              </a:spcAft>
              <a:buClr>
                <a:schemeClr val="dk2"/>
              </a:buClr>
              <a:buSzPts val="3300"/>
              <a:buFont typeface="Raleway"/>
              <a:buNone/>
              <a:defRPr b="1" sz="3300">
                <a:solidFill>
                  <a:schemeClr val="dk2"/>
                </a:solidFill>
                <a:latin typeface="Raleway"/>
                <a:ea typeface="Raleway"/>
                <a:cs typeface="Raleway"/>
                <a:sym typeface="Raleway"/>
              </a:defRPr>
            </a:lvl2pPr>
            <a:lvl3pPr lvl="2" rtl="0">
              <a:spcBef>
                <a:spcPts val="0"/>
              </a:spcBef>
              <a:spcAft>
                <a:spcPts val="0"/>
              </a:spcAft>
              <a:buClr>
                <a:schemeClr val="dk2"/>
              </a:buClr>
              <a:buSzPts val="3300"/>
              <a:buFont typeface="Raleway"/>
              <a:buNone/>
              <a:defRPr b="1" sz="3300">
                <a:solidFill>
                  <a:schemeClr val="dk2"/>
                </a:solidFill>
                <a:latin typeface="Raleway"/>
                <a:ea typeface="Raleway"/>
                <a:cs typeface="Raleway"/>
                <a:sym typeface="Raleway"/>
              </a:defRPr>
            </a:lvl3pPr>
            <a:lvl4pPr lvl="3" rtl="0">
              <a:spcBef>
                <a:spcPts val="0"/>
              </a:spcBef>
              <a:spcAft>
                <a:spcPts val="0"/>
              </a:spcAft>
              <a:buClr>
                <a:schemeClr val="dk2"/>
              </a:buClr>
              <a:buSzPts val="3300"/>
              <a:buFont typeface="Raleway"/>
              <a:buNone/>
              <a:defRPr b="1" sz="3300">
                <a:solidFill>
                  <a:schemeClr val="dk2"/>
                </a:solidFill>
                <a:latin typeface="Raleway"/>
                <a:ea typeface="Raleway"/>
                <a:cs typeface="Raleway"/>
                <a:sym typeface="Raleway"/>
              </a:defRPr>
            </a:lvl4pPr>
            <a:lvl5pPr lvl="4" rtl="0">
              <a:spcBef>
                <a:spcPts val="0"/>
              </a:spcBef>
              <a:spcAft>
                <a:spcPts val="0"/>
              </a:spcAft>
              <a:buClr>
                <a:schemeClr val="dk2"/>
              </a:buClr>
              <a:buSzPts val="3300"/>
              <a:buFont typeface="Raleway"/>
              <a:buNone/>
              <a:defRPr b="1" sz="3300">
                <a:solidFill>
                  <a:schemeClr val="dk2"/>
                </a:solidFill>
                <a:latin typeface="Raleway"/>
                <a:ea typeface="Raleway"/>
                <a:cs typeface="Raleway"/>
                <a:sym typeface="Raleway"/>
              </a:defRPr>
            </a:lvl5pPr>
            <a:lvl6pPr lvl="5" rtl="0">
              <a:spcBef>
                <a:spcPts val="0"/>
              </a:spcBef>
              <a:spcAft>
                <a:spcPts val="0"/>
              </a:spcAft>
              <a:buClr>
                <a:schemeClr val="dk2"/>
              </a:buClr>
              <a:buSzPts val="3300"/>
              <a:buFont typeface="Raleway"/>
              <a:buNone/>
              <a:defRPr b="1" sz="3300">
                <a:solidFill>
                  <a:schemeClr val="dk2"/>
                </a:solidFill>
                <a:latin typeface="Raleway"/>
                <a:ea typeface="Raleway"/>
                <a:cs typeface="Raleway"/>
                <a:sym typeface="Raleway"/>
              </a:defRPr>
            </a:lvl6pPr>
            <a:lvl7pPr lvl="6" rtl="0">
              <a:spcBef>
                <a:spcPts val="0"/>
              </a:spcBef>
              <a:spcAft>
                <a:spcPts val="0"/>
              </a:spcAft>
              <a:buClr>
                <a:schemeClr val="dk2"/>
              </a:buClr>
              <a:buSzPts val="3300"/>
              <a:buFont typeface="Raleway"/>
              <a:buNone/>
              <a:defRPr b="1" sz="3300">
                <a:solidFill>
                  <a:schemeClr val="dk2"/>
                </a:solidFill>
                <a:latin typeface="Raleway"/>
                <a:ea typeface="Raleway"/>
                <a:cs typeface="Raleway"/>
                <a:sym typeface="Raleway"/>
              </a:defRPr>
            </a:lvl7pPr>
            <a:lvl8pPr lvl="7" rtl="0">
              <a:spcBef>
                <a:spcPts val="0"/>
              </a:spcBef>
              <a:spcAft>
                <a:spcPts val="0"/>
              </a:spcAft>
              <a:buClr>
                <a:schemeClr val="dk2"/>
              </a:buClr>
              <a:buSzPts val="3300"/>
              <a:buFont typeface="Raleway"/>
              <a:buNone/>
              <a:defRPr b="1" sz="3300">
                <a:solidFill>
                  <a:schemeClr val="dk2"/>
                </a:solidFill>
                <a:latin typeface="Raleway"/>
                <a:ea typeface="Raleway"/>
                <a:cs typeface="Raleway"/>
                <a:sym typeface="Raleway"/>
              </a:defRPr>
            </a:lvl8pPr>
            <a:lvl9pPr lvl="8" rtl="0">
              <a:spcBef>
                <a:spcPts val="0"/>
              </a:spcBef>
              <a:spcAft>
                <a:spcPts val="0"/>
              </a:spcAft>
              <a:buClr>
                <a:schemeClr val="dk2"/>
              </a:buClr>
              <a:buSzPts val="3300"/>
              <a:buFont typeface="Raleway"/>
              <a:buNone/>
              <a:defRPr b="1" sz="3300">
                <a:solidFill>
                  <a:schemeClr val="dk2"/>
                </a:solidFill>
                <a:latin typeface="Raleway"/>
                <a:ea typeface="Raleway"/>
                <a:cs typeface="Raleway"/>
                <a:sym typeface="Raleway"/>
              </a:defRPr>
            </a:lvl9pPr>
          </a:lstStyle>
          <a:p/>
        </p:txBody>
      </p:sp>
      <p:pic>
        <p:nvPicPr>
          <p:cNvPr id="61" name="Google Shape;61;p14"/>
          <p:cNvPicPr preferRelativeResize="0"/>
          <p:nvPr/>
        </p:nvPicPr>
        <p:blipFill>
          <a:blip r:embed="rId1">
            <a:alphaModFix amt="90000"/>
          </a:blip>
          <a:stretch>
            <a:fillRect/>
          </a:stretch>
        </p:blipFill>
        <p:spPr>
          <a:xfrm>
            <a:off x="0" y="5386241"/>
            <a:ext cx="10080625" cy="272559"/>
          </a:xfrm>
          <a:prstGeom prst="rect">
            <a:avLst/>
          </a:prstGeom>
          <a:noFill/>
          <a:ln>
            <a:noFill/>
          </a:ln>
          <a:effectLst>
            <a:outerShdw blurRad="57150" rotWithShape="0" algn="bl" dir="5400000" dist="104775">
              <a:schemeClr val="accent2">
                <a:alpha val="50000"/>
              </a:schemeClr>
            </a:outerShdw>
            <a:reflection blurRad="0" dir="5400000" dist="38100" endA="0" endPos="30000" fadeDir="5400012" kx="0" rotWithShape="0" algn="bl" stPos="0" sy="-100000" ky="0"/>
          </a:effectLst>
        </p:spPr>
      </p:pic>
      <p:sp>
        <p:nvSpPr>
          <p:cNvPr id="62" name="Google Shape;62;p14"/>
          <p:cNvSpPr/>
          <p:nvPr/>
        </p:nvSpPr>
        <p:spPr>
          <a:xfrm>
            <a:off x="717638" y="5381750"/>
            <a:ext cx="8645100" cy="27270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rPr b="1" i="0" lang="en-GB" sz="1200" u="none" cap="none" strike="noStrike">
                <a:solidFill>
                  <a:srgbClr val="FFFFFF"/>
                </a:solidFill>
                <a:latin typeface="Arial"/>
                <a:ea typeface="Arial"/>
                <a:cs typeface="Arial"/>
                <a:sym typeface="Arial"/>
              </a:rPr>
              <a:t>First Nepal</a:t>
            </a:r>
            <a:r>
              <a:rPr b="1" lang="en-GB" sz="1200">
                <a:solidFill>
                  <a:srgbClr val="FFFFFF"/>
                </a:solidFill>
              </a:rPr>
              <a:t> </a:t>
            </a:r>
            <a:r>
              <a:rPr b="1" i="0" lang="en-GB" sz="1200" u="none" cap="none" strike="noStrike">
                <a:solidFill>
                  <a:srgbClr val="FFFFFF"/>
                </a:solidFill>
                <a:latin typeface="Arial"/>
                <a:ea typeface="Arial"/>
                <a:cs typeface="Arial"/>
                <a:sym typeface="Arial"/>
              </a:rPr>
              <a:t>Winter School in AI 	       		                 December  2018</a:t>
            </a:r>
            <a:endParaRPr b="0" i="0" sz="1200" u="none" cap="none" strike="noStrike">
              <a:solidFill>
                <a:srgbClr val="FFFFFF"/>
              </a:solidFill>
              <a:latin typeface="Arial"/>
              <a:ea typeface="Arial"/>
              <a:cs typeface="Arial"/>
              <a:sym typeface="Arial"/>
            </a:endParaRPr>
          </a:p>
        </p:txBody>
      </p:sp>
      <p:sp>
        <p:nvSpPr>
          <p:cNvPr id="63" name="Google Shape;63;p14"/>
          <p:cNvSpPr txBox="1"/>
          <p:nvPr>
            <p:ph idx="1" type="body"/>
          </p:nvPr>
        </p:nvSpPr>
        <p:spPr>
          <a:xfrm>
            <a:off x="2656981" y="1759294"/>
            <a:ext cx="6969000" cy="3310200"/>
          </a:xfrm>
          <a:prstGeom prst="rect">
            <a:avLst/>
          </a:prstGeom>
          <a:noFill/>
          <a:ln>
            <a:noFill/>
          </a:ln>
        </p:spPr>
        <p:txBody>
          <a:bodyPr anchorCtr="0" anchor="t" bIns="100800" lIns="100800" spcFirstLastPara="1" rIns="100800" wrap="square" tIns="100800"/>
          <a:lstStyle>
            <a:lvl1pPr indent="-355600" lvl="0" marL="457200" rtl="0">
              <a:lnSpc>
                <a:spcPct val="115000"/>
              </a:lnSpc>
              <a:spcBef>
                <a:spcPts val="0"/>
              </a:spcBef>
              <a:spcAft>
                <a:spcPts val="0"/>
              </a:spcAft>
              <a:buClr>
                <a:schemeClr val="dk2"/>
              </a:buClr>
              <a:buSzPts val="2000"/>
              <a:buFont typeface="Lato"/>
              <a:buChar char="●"/>
              <a:defRPr sz="2000">
                <a:solidFill>
                  <a:schemeClr val="dk2"/>
                </a:solidFill>
                <a:latin typeface="Lato"/>
                <a:ea typeface="Lato"/>
                <a:cs typeface="Lato"/>
                <a:sym typeface="Lato"/>
              </a:defRPr>
            </a:lvl1pPr>
            <a:lvl2pPr indent="-323850" lvl="1" marL="914400" rtl="0">
              <a:lnSpc>
                <a:spcPct val="115000"/>
              </a:lnSpc>
              <a:spcBef>
                <a:spcPts val="1800"/>
              </a:spcBef>
              <a:spcAft>
                <a:spcPts val="0"/>
              </a:spcAft>
              <a:buClr>
                <a:schemeClr val="dk2"/>
              </a:buClr>
              <a:buSzPts val="1500"/>
              <a:buFont typeface="Lato"/>
              <a:buChar char="○"/>
              <a:defRPr sz="1500">
                <a:solidFill>
                  <a:schemeClr val="dk2"/>
                </a:solidFill>
                <a:latin typeface="Lato"/>
                <a:ea typeface="Lato"/>
                <a:cs typeface="Lato"/>
                <a:sym typeface="Lato"/>
              </a:defRPr>
            </a:lvl2pPr>
            <a:lvl3pPr indent="-323850" lvl="2" marL="1371600" rtl="0">
              <a:lnSpc>
                <a:spcPct val="115000"/>
              </a:lnSpc>
              <a:spcBef>
                <a:spcPts val="1800"/>
              </a:spcBef>
              <a:spcAft>
                <a:spcPts val="0"/>
              </a:spcAft>
              <a:buClr>
                <a:schemeClr val="dk2"/>
              </a:buClr>
              <a:buSzPts val="1500"/>
              <a:buFont typeface="Lato"/>
              <a:buChar char="■"/>
              <a:defRPr sz="1500">
                <a:solidFill>
                  <a:schemeClr val="dk2"/>
                </a:solidFill>
                <a:latin typeface="Lato"/>
                <a:ea typeface="Lato"/>
                <a:cs typeface="Lato"/>
                <a:sym typeface="Lato"/>
              </a:defRPr>
            </a:lvl3pPr>
            <a:lvl4pPr indent="-323850" lvl="3" marL="1828800" rtl="0">
              <a:lnSpc>
                <a:spcPct val="115000"/>
              </a:lnSpc>
              <a:spcBef>
                <a:spcPts val="1800"/>
              </a:spcBef>
              <a:spcAft>
                <a:spcPts val="0"/>
              </a:spcAft>
              <a:buClr>
                <a:schemeClr val="dk2"/>
              </a:buClr>
              <a:buSzPts val="1500"/>
              <a:buFont typeface="Lato"/>
              <a:buChar char="●"/>
              <a:defRPr sz="1500">
                <a:solidFill>
                  <a:schemeClr val="dk2"/>
                </a:solidFill>
                <a:latin typeface="Lato"/>
                <a:ea typeface="Lato"/>
                <a:cs typeface="Lato"/>
                <a:sym typeface="Lato"/>
              </a:defRPr>
            </a:lvl4pPr>
            <a:lvl5pPr indent="-323850" lvl="4" marL="2286000" rtl="0">
              <a:lnSpc>
                <a:spcPct val="115000"/>
              </a:lnSpc>
              <a:spcBef>
                <a:spcPts val="1800"/>
              </a:spcBef>
              <a:spcAft>
                <a:spcPts val="0"/>
              </a:spcAft>
              <a:buClr>
                <a:schemeClr val="dk2"/>
              </a:buClr>
              <a:buSzPts val="1500"/>
              <a:buFont typeface="Lato"/>
              <a:buChar char="○"/>
              <a:defRPr sz="1500">
                <a:solidFill>
                  <a:schemeClr val="dk2"/>
                </a:solidFill>
                <a:latin typeface="Lato"/>
                <a:ea typeface="Lato"/>
                <a:cs typeface="Lato"/>
                <a:sym typeface="Lato"/>
              </a:defRPr>
            </a:lvl5pPr>
            <a:lvl6pPr indent="-323850" lvl="5" marL="2743200" rtl="0">
              <a:lnSpc>
                <a:spcPct val="115000"/>
              </a:lnSpc>
              <a:spcBef>
                <a:spcPts val="1800"/>
              </a:spcBef>
              <a:spcAft>
                <a:spcPts val="0"/>
              </a:spcAft>
              <a:buClr>
                <a:schemeClr val="dk2"/>
              </a:buClr>
              <a:buSzPts val="1500"/>
              <a:buFont typeface="Lato"/>
              <a:buChar char="■"/>
              <a:defRPr sz="1500">
                <a:solidFill>
                  <a:schemeClr val="dk2"/>
                </a:solidFill>
                <a:latin typeface="Lato"/>
                <a:ea typeface="Lato"/>
                <a:cs typeface="Lato"/>
                <a:sym typeface="Lato"/>
              </a:defRPr>
            </a:lvl6pPr>
            <a:lvl7pPr indent="-323850" lvl="6" marL="3200400" rtl="0">
              <a:lnSpc>
                <a:spcPct val="115000"/>
              </a:lnSpc>
              <a:spcBef>
                <a:spcPts val="1800"/>
              </a:spcBef>
              <a:spcAft>
                <a:spcPts val="0"/>
              </a:spcAft>
              <a:buClr>
                <a:schemeClr val="dk2"/>
              </a:buClr>
              <a:buSzPts val="1500"/>
              <a:buFont typeface="Lato"/>
              <a:buChar char="●"/>
              <a:defRPr sz="1500">
                <a:solidFill>
                  <a:schemeClr val="dk2"/>
                </a:solidFill>
                <a:latin typeface="Lato"/>
                <a:ea typeface="Lato"/>
                <a:cs typeface="Lato"/>
                <a:sym typeface="Lato"/>
              </a:defRPr>
            </a:lvl7pPr>
            <a:lvl8pPr indent="-323850" lvl="7" marL="3657600" rtl="0">
              <a:lnSpc>
                <a:spcPct val="115000"/>
              </a:lnSpc>
              <a:spcBef>
                <a:spcPts val="1800"/>
              </a:spcBef>
              <a:spcAft>
                <a:spcPts val="0"/>
              </a:spcAft>
              <a:buClr>
                <a:schemeClr val="dk2"/>
              </a:buClr>
              <a:buSzPts val="1500"/>
              <a:buFont typeface="Lato"/>
              <a:buChar char="○"/>
              <a:defRPr sz="1500">
                <a:solidFill>
                  <a:schemeClr val="dk2"/>
                </a:solidFill>
                <a:latin typeface="Lato"/>
                <a:ea typeface="Lato"/>
                <a:cs typeface="Lato"/>
                <a:sym typeface="Lato"/>
              </a:defRPr>
            </a:lvl8pPr>
            <a:lvl9pPr indent="-323850" lvl="8" marL="4114800" rtl="0">
              <a:lnSpc>
                <a:spcPct val="115000"/>
              </a:lnSpc>
              <a:spcBef>
                <a:spcPts val="1800"/>
              </a:spcBef>
              <a:spcAft>
                <a:spcPts val="1800"/>
              </a:spcAft>
              <a:buClr>
                <a:schemeClr val="dk2"/>
              </a:buClr>
              <a:buSzPts val="1500"/>
              <a:buFont typeface="Lato"/>
              <a:buChar char="■"/>
              <a:defRPr sz="1500">
                <a:solidFill>
                  <a:schemeClr val="dk2"/>
                </a:solidFill>
                <a:latin typeface="Lato"/>
                <a:ea typeface="Lato"/>
                <a:cs typeface="Lato"/>
                <a:sym typeface="Lato"/>
              </a:defRPr>
            </a:lvl9pPr>
          </a:lstStyle>
          <a:p/>
        </p:txBody>
      </p:sp>
      <p:sp>
        <p:nvSpPr>
          <p:cNvPr id="64" name="Google Shape;64;p14"/>
          <p:cNvSpPr txBox="1"/>
          <p:nvPr>
            <p:ph idx="12" type="sldNum"/>
          </p:nvPr>
        </p:nvSpPr>
        <p:spPr>
          <a:xfrm>
            <a:off x="9216054" y="5321612"/>
            <a:ext cx="604800" cy="433800"/>
          </a:xfrm>
          <a:prstGeom prst="rect">
            <a:avLst/>
          </a:prstGeom>
          <a:noFill/>
          <a:ln>
            <a:noFill/>
          </a:ln>
        </p:spPr>
        <p:txBody>
          <a:bodyPr anchorCtr="0" anchor="ctr" bIns="100800" lIns="100800" spcFirstLastPara="1" rIns="100800" wrap="square" tIns="100800">
            <a:noAutofit/>
          </a:bodyPr>
          <a:lstStyle>
            <a:lvl1pPr lvl="0" rtl="0" algn="r">
              <a:buNone/>
              <a:defRPr sz="1100">
                <a:solidFill>
                  <a:schemeClr val="dk2"/>
                </a:solidFill>
                <a:latin typeface="Lato"/>
                <a:ea typeface="Lato"/>
                <a:cs typeface="Lato"/>
                <a:sym typeface="Lato"/>
              </a:defRPr>
            </a:lvl1pPr>
            <a:lvl2pPr lvl="1" rtl="0" algn="r">
              <a:buNone/>
              <a:defRPr sz="1100">
                <a:solidFill>
                  <a:schemeClr val="dk2"/>
                </a:solidFill>
                <a:latin typeface="Lato"/>
                <a:ea typeface="Lato"/>
                <a:cs typeface="Lato"/>
                <a:sym typeface="Lato"/>
              </a:defRPr>
            </a:lvl2pPr>
            <a:lvl3pPr lvl="2" rtl="0" algn="r">
              <a:buNone/>
              <a:defRPr sz="1100">
                <a:solidFill>
                  <a:schemeClr val="dk2"/>
                </a:solidFill>
                <a:latin typeface="Lato"/>
                <a:ea typeface="Lato"/>
                <a:cs typeface="Lato"/>
                <a:sym typeface="Lato"/>
              </a:defRPr>
            </a:lvl3pPr>
            <a:lvl4pPr lvl="3" rtl="0" algn="r">
              <a:buNone/>
              <a:defRPr sz="1100">
                <a:solidFill>
                  <a:schemeClr val="dk2"/>
                </a:solidFill>
                <a:latin typeface="Lato"/>
                <a:ea typeface="Lato"/>
                <a:cs typeface="Lato"/>
                <a:sym typeface="Lato"/>
              </a:defRPr>
            </a:lvl4pPr>
            <a:lvl5pPr lvl="4" rtl="0" algn="r">
              <a:buNone/>
              <a:defRPr sz="1100">
                <a:solidFill>
                  <a:schemeClr val="dk2"/>
                </a:solidFill>
                <a:latin typeface="Lato"/>
                <a:ea typeface="Lato"/>
                <a:cs typeface="Lato"/>
                <a:sym typeface="Lato"/>
              </a:defRPr>
            </a:lvl5pPr>
            <a:lvl6pPr lvl="5" rtl="0" algn="r">
              <a:buNone/>
              <a:defRPr sz="1100">
                <a:solidFill>
                  <a:schemeClr val="dk2"/>
                </a:solidFill>
                <a:latin typeface="Lato"/>
                <a:ea typeface="Lato"/>
                <a:cs typeface="Lato"/>
                <a:sym typeface="Lato"/>
              </a:defRPr>
            </a:lvl6pPr>
            <a:lvl7pPr lvl="6" rtl="0" algn="r">
              <a:buNone/>
              <a:defRPr sz="1100">
                <a:solidFill>
                  <a:schemeClr val="dk2"/>
                </a:solidFill>
                <a:latin typeface="Lato"/>
                <a:ea typeface="Lato"/>
                <a:cs typeface="Lato"/>
                <a:sym typeface="Lato"/>
              </a:defRPr>
            </a:lvl7pPr>
            <a:lvl8pPr lvl="7" rtl="0" algn="r">
              <a:buNone/>
              <a:defRPr sz="1100">
                <a:solidFill>
                  <a:schemeClr val="dk2"/>
                </a:solidFill>
                <a:latin typeface="Lato"/>
                <a:ea typeface="Lato"/>
                <a:cs typeface="Lato"/>
                <a:sym typeface="Lato"/>
              </a:defRPr>
            </a:lvl8pPr>
            <a:lvl9pPr lvl="8" rtl="0" algn="r">
              <a:buNone/>
              <a:defRPr sz="11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pic>
        <p:nvPicPr>
          <p:cNvPr id="65" name="Google Shape;65;p14"/>
          <p:cNvPicPr preferRelativeResize="0"/>
          <p:nvPr/>
        </p:nvPicPr>
        <p:blipFill>
          <a:blip r:embed="rId2">
            <a:alphaModFix/>
          </a:blip>
          <a:stretch>
            <a:fillRect/>
          </a:stretch>
        </p:blipFill>
        <p:spPr>
          <a:xfrm>
            <a:off x="2081876" y="5435762"/>
            <a:ext cx="191450" cy="1646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23.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pic>
        <p:nvPicPr>
          <p:cNvPr id="131" name="Google Shape;131;p28"/>
          <p:cNvPicPr preferRelativeResize="0"/>
          <p:nvPr/>
        </p:nvPicPr>
        <p:blipFill>
          <a:blip r:embed="rId3">
            <a:alphaModFix amt="25000"/>
          </a:blip>
          <a:stretch>
            <a:fillRect/>
          </a:stretch>
        </p:blipFill>
        <p:spPr>
          <a:xfrm>
            <a:off x="0" y="-31100"/>
            <a:ext cx="10080624" cy="5421526"/>
          </a:xfrm>
          <a:prstGeom prst="rect">
            <a:avLst/>
          </a:prstGeom>
          <a:noFill/>
          <a:ln>
            <a:noFill/>
          </a:ln>
        </p:spPr>
      </p:pic>
      <p:sp>
        <p:nvSpPr>
          <p:cNvPr id="132" name="Google Shape;132;p28"/>
          <p:cNvSpPr txBox="1"/>
          <p:nvPr>
            <p:ph type="ctrTitle"/>
          </p:nvPr>
        </p:nvSpPr>
        <p:spPr>
          <a:xfrm>
            <a:off x="2321775" y="542413"/>
            <a:ext cx="7211400" cy="1700100"/>
          </a:xfrm>
          <a:prstGeom prst="rect">
            <a:avLst/>
          </a:prstGeom>
        </p:spPr>
        <p:txBody>
          <a:bodyPr anchorCtr="0" anchor="t" bIns="100800" lIns="100800" spcFirstLastPara="1" rIns="100800" wrap="square" tIns="100800">
            <a:noAutofit/>
          </a:bodyPr>
          <a:lstStyle/>
          <a:p>
            <a:pPr indent="0" lvl="0" marL="0" rtl="0" algn="ctr">
              <a:spcBef>
                <a:spcPts val="0"/>
              </a:spcBef>
              <a:spcAft>
                <a:spcPts val="0"/>
              </a:spcAft>
              <a:buNone/>
            </a:pPr>
            <a:r>
              <a:rPr lang="en-GB" sz="4500"/>
              <a:t>Legal Case </a:t>
            </a:r>
            <a:endParaRPr sz="4500"/>
          </a:p>
          <a:p>
            <a:pPr indent="0" lvl="0" marL="0" rtl="0" algn="ctr">
              <a:spcBef>
                <a:spcPts val="0"/>
              </a:spcBef>
              <a:spcAft>
                <a:spcPts val="0"/>
              </a:spcAft>
              <a:buClr>
                <a:schemeClr val="dk2"/>
              </a:buClr>
              <a:buSzPts val="1100"/>
              <a:buFont typeface="Arial"/>
              <a:buNone/>
            </a:pPr>
            <a:r>
              <a:rPr lang="en-GB" sz="4500"/>
              <a:t>Hearing Prioritization </a:t>
            </a:r>
            <a:endParaRPr sz="4500"/>
          </a:p>
          <a:p>
            <a:pPr indent="0" lvl="0" marL="0" rtl="0" algn="ctr">
              <a:spcBef>
                <a:spcPts val="0"/>
              </a:spcBef>
              <a:spcAft>
                <a:spcPts val="0"/>
              </a:spcAft>
              <a:buClr>
                <a:schemeClr val="dk2"/>
              </a:buClr>
              <a:buSzPts val="1100"/>
              <a:buFont typeface="Arial"/>
              <a:buNone/>
            </a:pPr>
            <a:r>
              <a:t/>
            </a:r>
            <a:endParaRPr sz="4500"/>
          </a:p>
          <a:p>
            <a:pPr indent="0" lvl="0" marL="0" rtl="0" algn="ctr">
              <a:spcBef>
                <a:spcPts val="0"/>
              </a:spcBef>
              <a:spcAft>
                <a:spcPts val="0"/>
              </a:spcAft>
              <a:buNone/>
            </a:pPr>
            <a:r>
              <a:t/>
            </a:r>
            <a:endParaRPr sz="4500"/>
          </a:p>
        </p:txBody>
      </p:sp>
      <p:sp>
        <p:nvSpPr>
          <p:cNvPr id="133" name="Google Shape;133;p28"/>
          <p:cNvSpPr txBox="1"/>
          <p:nvPr>
            <p:ph idx="1" type="subTitle"/>
          </p:nvPr>
        </p:nvSpPr>
        <p:spPr>
          <a:xfrm>
            <a:off x="3484300" y="2221400"/>
            <a:ext cx="2323200" cy="1999800"/>
          </a:xfrm>
          <a:prstGeom prst="rect">
            <a:avLst/>
          </a:prstGeom>
        </p:spPr>
        <p:txBody>
          <a:bodyPr anchorCtr="0" anchor="b" bIns="100800" lIns="100800" spcFirstLastPara="1" rIns="100800" wrap="square" tIns="100800">
            <a:noAutofit/>
          </a:bodyPr>
          <a:lstStyle/>
          <a:p>
            <a:pPr indent="0" lvl="0" marL="0" rtl="0" algn="ctr">
              <a:spcBef>
                <a:spcPts val="0"/>
              </a:spcBef>
              <a:spcAft>
                <a:spcPts val="0"/>
              </a:spcAft>
              <a:buClr>
                <a:schemeClr val="dk2"/>
              </a:buClr>
              <a:buSzPts val="1100"/>
              <a:buFont typeface="Arial"/>
              <a:buNone/>
            </a:pPr>
            <a:r>
              <a:rPr lang="en-GB"/>
              <a:t>Abhishek Paudel</a:t>
            </a:r>
            <a:endParaRPr/>
          </a:p>
          <a:p>
            <a:pPr indent="0" lvl="0" marL="0" rtl="0" algn="ctr">
              <a:spcBef>
                <a:spcPts val="0"/>
              </a:spcBef>
              <a:spcAft>
                <a:spcPts val="0"/>
              </a:spcAft>
              <a:buClr>
                <a:schemeClr val="dk2"/>
              </a:buClr>
              <a:buSzPts val="1100"/>
              <a:buFont typeface="Arial"/>
              <a:buNone/>
            </a:pPr>
            <a:r>
              <a:rPr lang="en-GB"/>
              <a:t>Saurav Dhungana</a:t>
            </a:r>
            <a:endParaRPr/>
          </a:p>
          <a:p>
            <a:pPr indent="0" lvl="0" marL="0" rtl="0" algn="ctr">
              <a:spcBef>
                <a:spcPts val="0"/>
              </a:spcBef>
              <a:spcAft>
                <a:spcPts val="0"/>
              </a:spcAft>
              <a:buClr>
                <a:schemeClr val="dk2"/>
              </a:buClr>
              <a:buSzPts val="1100"/>
              <a:buFont typeface="Arial"/>
              <a:buNone/>
            </a:pPr>
            <a:r>
              <a:rPr lang="en-GB"/>
              <a:t>Mahesh Shakya</a:t>
            </a:r>
            <a:endParaRPr/>
          </a:p>
          <a:p>
            <a:pPr indent="0" lvl="0" marL="0" rtl="0" algn="ctr">
              <a:spcBef>
                <a:spcPts val="0"/>
              </a:spcBef>
              <a:spcAft>
                <a:spcPts val="0"/>
              </a:spcAft>
              <a:buClr>
                <a:schemeClr val="dk2"/>
              </a:buClr>
              <a:buSzPts val="1100"/>
              <a:buFont typeface="Arial"/>
              <a:buNone/>
            </a:pPr>
            <a:r>
              <a:rPr lang="en-GB"/>
              <a:t>Cindy Rose Reyes</a:t>
            </a:r>
            <a:endParaRPr/>
          </a:p>
          <a:p>
            <a:pPr indent="0" lvl="0" marL="0" rtl="0" algn="ctr">
              <a:spcBef>
                <a:spcPts val="0"/>
              </a:spcBef>
              <a:spcAft>
                <a:spcPts val="0"/>
              </a:spcAft>
              <a:buNone/>
            </a:pPr>
            <a:r>
              <a:rPr lang="en-GB"/>
              <a:t>Sanjaya Poudel</a:t>
            </a:r>
            <a:endParaRPr/>
          </a:p>
        </p:txBody>
      </p:sp>
      <p:sp>
        <p:nvSpPr>
          <p:cNvPr id="134" name="Google Shape;134;p28"/>
          <p:cNvSpPr txBox="1"/>
          <p:nvPr>
            <p:ph idx="1" type="subTitle"/>
          </p:nvPr>
        </p:nvSpPr>
        <p:spPr>
          <a:xfrm>
            <a:off x="5711625" y="2221400"/>
            <a:ext cx="2944800" cy="1999800"/>
          </a:xfrm>
          <a:prstGeom prst="rect">
            <a:avLst/>
          </a:prstGeom>
        </p:spPr>
        <p:txBody>
          <a:bodyPr anchorCtr="0" anchor="b" bIns="100800" lIns="100800" spcFirstLastPara="1" rIns="100800" wrap="square" tIns="100800">
            <a:noAutofit/>
          </a:bodyPr>
          <a:lstStyle/>
          <a:p>
            <a:pPr indent="0" lvl="0" marL="0" rtl="0" algn="ctr">
              <a:spcBef>
                <a:spcPts val="0"/>
              </a:spcBef>
              <a:spcAft>
                <a:spcPts val="0"/>
              </a:spcAft>
              <a:buClr>
                <a:schemeClr val="dk2"/>
              </a:buClr>
              <a:buSzPts val="1100"/>
              <a:buFont typeface="Arial"/>
              <a:buNone/>
            </a:pPr>
            <a:r>
              <a:rPr lang="en-GB"/>
              <a:t>Avishekh Shrestha</a:t>
            </a:r>
            <a:endParaRPr/>
          </a:p>
          <a:p>
            <a:pPr indent="0" lvl="0" marL="0" rtl="0" algn="ctr">
              <a:spcBef>
                <a:spcPts val="0"/>
              </a:spcBef>
              <a:spcAft>
                <a:spcPts val="0"/>
              </a:spcAft>
              <a:buClr>
                <a:schemeClr val="dk2"/>
              </a:buClr>
              <a:buSzPts val="1100"/>
              <a:buFont typeface="Arial"/>
              <a:buNone/>
            </a:pPr>
            <a:r>
              <a:rPr lang="en-GB"/>
              <a:t>Sushant Gautam</a:t>
            </a:r>
            <a:endParaRPr/>
          </a:p>
          <a:p>
            <a:pPr indent="0" lvl="0" marL="0" rtl="0" algn="ctr">
              <a:spcBef>
                <a:spcPts val="0"/>
              </a:spcBef>
              <a:spcAft>
                <a:spcPts val="0"/>
              </a:spcAft>
              <a:buClr>
                <a:schemeClr val="dk2"/>
              </a:buClr>
              <a:buSzPts val="1100"/>
              <a:buFont typeface="Arial"/>
              <a:buNone/>
            </a:pPr>
            <a:r>
              <a:rPr lang="en-GB"/>
              <a:t>Smriti Banjade</a:t>
            </a:r>
            <a:endParaRPr/>
          </a:p>
          <a:p>
            <a:pPr indent="0" lvl="0" marL="0" rtl="0" algn="ctr">
              <a:spcBef>
                <a:spcPts val="0"/>
              </a:spcBef>
              <a:spcAft>
                <a:spcPts val="0"/>
              </a:spcAft>
              <a:buClr>
                <a:schemeClr val="dk2"/>
              </a:buClr>
              <a:buSzPts val="1100"/>
              <a:buFont typeface="Arial"/>
              <a:buNone/>
            </a:pPr>
            <a:r>
              <a:rPr lang="en-GB"/>
              <a:t>Ashutosh Upadhaya</a:t>
            </a:r>
            <a:endParaRPr/>
          </a:p>
          <a:p>
            <a:pPr indent="0" lvl="0" marL="0" rtl="0" algn="ctr">
              <a:spcBef>
                <a:spcPts val="0"/>
              </a:spcBef>
              <a:spcAft>
                <a:spcPts val="0"/>
              </a:spcAft>
              <a:buClr>
                <a:schemeClr val="dk2"/>
              </a:buClr>
              <a:buSzPts val="1100"/>
              <a:buFont typeface="Arial"/>
              <a:buNone/>
            </a:pPr>
            <a:r>
              <a:rPr lang="en-GB"/>
              <a:t>Kailash Raj Bijayananda</a:t>
            </a:r>
            <a:endParaRPr/>
          </a:p>
        </p:txBody>
      </p:sp>
      <p:sp>
        <p:nvSpPr>
          <p:cNvPr id="135" name="Google Shape;135;p28"/>
          <p:cNvSpPr txBox="1"/>
          <p:nvPr>
            <p:ph idx="1" type="subTitle"/>
          </p:nvPr>
        </p:nvSpPr>
        <p:spPr>
          <a:xfrm>
            <a:off x="3739275" y="4391975"/>
            <a:ext cx="4656900" cy="558600"/>
          </a:xfrm>
          <a:prstGeom prst="rect">
            <a:avLst/>
          </a:prstGeom>
        </p:spPr>
        <p:txBody>
          <a:bodyPr anchorCtr="0" anchor="b" bIns="100800" lIns="100800" spcFirstLastPara="1" rIns="100800" wrap="square" tIns="100800">
            <a:noAutofit/>
          </a:bodyPr>
          <a:lstStyle/>
          <a:p>
            <a:pPr indent="0" lvl="0" marL="0" rtl="0" algn="ctr">
              <a:spcBef>
                <a:spcPts val="0"/>
              </a:spcBef>
              <a:spcAft>
                <a:spcPts val="0"/>
              </a:spcAft>
              <a:buNone/>
            </a:pPr>
            <a:r>
              <a:rPr lang="en-GB"/>
              <a:t>Mentor : Prof. Suresh Manandhar</a:t>
            </a:r>
            <a:endParaRPr/>
          </a:p>
        </p:txBody>
      </p:sp>
      <p:sp>
        <p:nvSpPr>
          <p:cNvPr id="136" name="Google Shape;136;p28"/>
          <p:cNvSpPr txBox="1"/>
          <p:nvPr>
            <p:ph idx="12" type="sldNum"/>
          </p:nvPr>
        </p:nvSpPr>
        <p:spPr>
          <a:xfrm>
            <a:off x="9216054" y="5321612"/>
            <a:ext cx="604800" cy="433800"/>
          </a:xfrm>
          <a:prstGeom prst="rect">
            <a:avLst/>
          </a:prstGeom>
        </p:spPr>
        <p:txBody>
          <a:bodyPr anchorCtr="0" anchor="ctr" bIns="100800" lIns="100800" spcFirstLastPara="1" rIns="100800" wrap="square" tIns="100800">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pic>
        <p:nvPicPr>
          <p:cNvPr id="137" name="Google Shape;137;p28"/>
          <p:cNvPicPr preferRelativeResize="0"/>
          <p:nvPr/>
        </p:nvPicPr>
        <p:blipFill>
          <a:blip r:embed="rId4">
            <a:alphaModFix/>
          </a:blip>
          <a:stretch>
            <a:fillRect/>
          </a:stretch>
        </p:blipFill>
        <p:spPr>
          <a:xfrm>
            <a:off x="676794" y="769688"/>
            <a:ext cx="1797376" cy="1245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76" name="Shape 276"/>
        <p:cNvGrpSpPr/>
        <p:nvPr/>
      </p:nvGrpSpPr>
      <p:grpSpPr>
        <a:xfrm>
          <a:off x="0" y="0"/>
          <a:ext cx="0" cy="0"/>
          <a:chOff x="0" y="0"/>
          <a:chExt cx="0" cy="0"/>
        </a:xfrm>
      </p:grpSpPr>
      <p:sp>
        <p:nvSpPr>
          <p:cNvPr id="277" name="Google Shape;277;p37"/>
          <p:cNvSpPr/>
          <p:nvPr/>
        </p:nvSpPr>
        <p:spPr>
          <a:xfrm>
            <a:off x="3134575" y="2087550"/>
            <a:ext cx="3798600" cy="218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37"/>
          <p:cNvGrpSpPr/>
          <p:nvPr/>
        </p:nvGrpSpPr>
        <p:grpSpPr>
          <a:xfrm>
            <a:off x="329150" y="2577495"/>
            <a:ext cx="2748615" cy="1323605"/>
            <a:chOff x="616415" y="1962622"/>
            <a:chExt cx="2613000" cy="1323605"/>
          </a:xfrm>
        </p:grpSpPr>
        <p:sp>
          <p:nvSpPr>
            <p:cNvPr id="279" name="Google Shape;279;p37"/>
            <p:cNvSpPr txBox="1"/>
            <p:nvPr/>
          </p:nvSpPr>
          <p:spPr>
            <a:xfrm>
              <a:off x="616415" y="2270427"/>
              <a:ext cx="2613000" cy="1015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500"/>
                <a:t>Traditional Machine Learning VS</a:t>
              </a:r>
              <a:endParaRPr sz="1500"/>
            </a:p>
            <a:p>
              <a:pPr indent="0" lvl="0" marL="0" marR="0" rtl="0" algn="ctr">
                <a:spcBef>
                  <a:spcPts val="0"/>
                </a:spcBef>
                <a:spcAft>
                  <a:spcPts val="0"/>
                </a:spcAft>
                <a:buNone/>
              </a:pPr>
              <a:r>
                <a:rPr lang="en-GB" sz="1500"/>
                <a:t>Deep Learning</a:t>
              </a:r>
              <a:endParaRPr sz="1700"/>
            </a:p>
          </p:txBody>
        </p:sp>
        <p:sp>
          <p:nvSpPr>
            <p:cNvPr id="280" name="Google Shape;280;p37"/>
            <p:cNvSpPr txBox="1"/>
            <p:nvPr/>
          </p:nvSpPr>
          <p:spPr>
            <a:xfrm>
              <a:off x="694576" y="1962622"/>
              <a:ext cx="2456700" cy="307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1700"/>
                <a:t>Compare Two Methods </a:t>
              </a:r>
              <a:endParaRPr b="1" sz="1700">
                <a:latin typeface="Arial"/>
                <a:ea typeface="Arial"/>
                <a:cs typeface="Arial"/>
                <a:sym typeface="Arial"/>
              </a:endParaRPr>
            </a:p>
          </p:txBody>
        </p:sp>
      </p:grpSp>
      <p:grpSp>
        <p:nvGrpSpPr>
          <p:cNvPr id="281" name="Google Shape;281;p37"/>
          <p:cNvGrpSpPr/>
          <p:nvPr/>
        </p:nvGrpSpPr>
        <p:grpSpPr>
          <a:xfrm>
            <a:off x="7162790" y="2577495"/>
            <a:ext cx="2477637" cy="1360544"/>
            <a:chOff x="-38161" y="1734022"/>
            <a:chExt cx="2971500" cy="1360544"/>
          </a:xfrm>
        </p:grpSpPr>
        <p:sp>
          <p:nvSpPr>
            <p:cNvPr id="282" name="Google Shape;282;p37"/>
            <p:cNvSpPr txBox="1"/>
            <p:nvPr/>
          </p:nvSpPr>
          <p:spPr>
            <a:xfrm>
              <a:off x="-38161" y="2078766"/>
              <a:ext cx="2971500" cy="1015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500"/>
                <a:t>Datasets to train our models</a:t>
              </a:r>
              <a:endParaRPr sz="1700"/>
            </a:p>
          </p:txBody>
        </p:sp>
        <p:sp>
          <p:nvSpPr>
            <p:cNvPr id="283" name="Google Shape;283;p37"/>
            <p:cNvSpPr txBox="1"/>
            <p:nvPr/>
          </p:nvSpPr>
          <p:spPr>
            <a:xfrm>
              <a:off x="-38161" y="1734022"/>
              <a:ext cx="2971500" cy="307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1700"/>
                <a:t>Previous Case Files</a:t>
              </a:r>
              <a:endParaRPr b="1" sz="1700">
                <a:latin typeface="Arial"/>
                <a:ea typeface="Arial"/>
                <a:cs typeface="Arial"/>
                <a:sym typeface="Arial"/>
              </a:endParaRPr>
            </a:p>
          </p:txBody>
        </p:sp>
      </p:grpSp>
      <p:sp>
        <p:nvSpPr>
          <p:cNvPr id="284" name="Google Shape;284;p37"/>
          <p:cNvSpPr/>
          <p:nvPr/>
        </p:nvSpPr>
        <p:spPr>
          <a:xfrm>
            <a:off x="25" y="-56575"/>
            <a:ext cx="10080600" cy="1096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 name="Google Shape;285;p37"/>
          <p:cNvGrpSpPr/>
          <p:nvPr/>
        </p:nvGrpSpPr>
        <p:grpSpPr>
          <a:xfrm>
            <a:off x="3461435" y="2653703"/>
            <a:ext cx="3157753" cy="1180872"/>
            <a:chOff x="2572385" y="3759078"/>
            <a:chExt cx="3157753" cy="1180872"/>
          </a:xfrm>
        </p:grpSpPr>
        <p:grpSp>
          <p:nvGrpSpPr>
            <p:cNvPr id="286" name="Google Shape;286;p37"/>
            <p:cNvGrpSpPr/>
            <p:nvPr/>
          </p:nvGrpSpPr>
          <p:grpSpPr>
            <a:xfrm>
              <a:off x="2572385" y="3759078"/>
              <a:ext cx="3157753" cy="1180872"/>
              <a:chOff x="1487479" y="1824403"/>
              <a:chExt cx="3157753" cy="1180872"/>
            </a:xfrm>
          </p:grpSpPr>
          <p:grpSp>
            <p:nvGrpSpPr>
              <p:cNvPr id="287" name="Google Shape;287;p37"/>
              <p:cNvGrpSpPr/>
              <p:nvPr/>
            </p:nvGrpSpPr>
            <p:grpSpPr>
              <a:xfrm>
                <a:off x="1487479" y="1824403"/>
                <a:ext cx="1584132" cy="1180872"/>
                <a:chOff x="3172893" y="1845216"/>
                <a:chExt cx="1109258" cy="826883"/>
              </a:xfrm>
            </p:grpSpPr>
            <p:sp>
              <p:nvSpPr>
                <p:cNvPr id="288" name="Google Shape;288;p37"/>
                <p:cNvSpPr/>
                <p:nvPr/>
              </p:nvSpPr>
              <p:spPr>
                <a:xfrm flipH="1">
                  <a:off x="3172893" y="2258658"/>
                  <a:ext cx="577857" cy="413441"/>
                </a:xfrm>
                <a:custGeom>
                  <a:rect b="b" l="l" r="r" t="t"/>
                  <a:pathLst>
                    <a:path extrusionOk="0" h="413441" w="577857">
                      <a:moveTo>
                        <a:pt x="129187" y="0"/>
                      </a:moveTo>
                      <a:lnTo>
                        <a:pt x="577857" y="0"/>
                      </a:lnTo>
                      <a:lnTo>
                        <a:pt x="448670" y="413441"/>
                      </a:lnTo>
                      <a:lnTo>
                        <a:pt x="0" y="413441"/>
                      </a:lnTo>
                      <a:close/>
                    </a:path>
                  </a:pathLst>
                </a:cu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Arial"/>
                    <a:ea typeface="Arial"/>
                    <a:cs typeface="Arial"/>
                    <a:sym typeface="Arial"/>
                  </a:endParaRPr>
                </a:p>
              </p:txBody>
            </p:sp>
            <p:sp>
              <p:nvSpPr>
                <p:cNvPr id="289" name="Google Shape;289;p37"/>
                <p:cNvSpPr/>
                <p:nvPr/>
              </p:nvSpPr>
              <p:spPr>
                <a:xfrm flipH="1">
                  <a:off x="3704293" y="1845216"/>
                  <a:ext cx="577858" cy="413442"/>
                </a:xfrm>
                <a:custGeom>
                  <a:rect b="b" l="l" r="r" t="t"/>
                  <a:pathLst>
                    <a:path extrusionOk="0" h="413442" w="577858">
                      <a:moveTo>
                        <a:pt x="129188" y="0"/>
                      </a:moveTo>
                      <a:lnTo>
                        <a:pt x="577858" y="0"/>
                      </a:lnTo>
                      <a:lnTo>
                        <a:pt x="448670" y="413442"/>
                      </a:lnTo>
                      <a:lnTo>
                        <a:pt x="0" y="413442"/>
                      </a:lnTo>
                      <a:close/>
                    </a:path>
                  </a:pathLst>
                </a:cu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Arial"/>
                    <a:ea typeface="Arial"/>
                    <a:cs typeface="Arial"/>
                    <a:sym typeface="Arial"/>
                  </a:endParaRPr>
                </a:p>
              </p:txBody>
            </p:sp>
            <p:sp>
              <p:nvSpPr>
                <p:cNvPr id="290" name="Google Shape;290;p37"/>
                <p:cNvSpPr/>
                <p:nvPr/>
              </p:nvSpPr>
              <p:spPr>
                <a:xfrm>
                  <a:off x="3297278" y="1845216"/>
                  <a:ext cx="864000" cy="826800"/>
                </a:xfrm>
                <a:prstGeom prst="parallelogram">
                  <a:avLst>
                    <a:gd fmla="val 47642"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Arial"/>
                    <a:ea typeface="Arial"/>
                    <a:cs typeface="Arial"/>
                    <a:sym typeface="Arial"/>
                  </a:endParaRPr>
                </a:p>
              </p:txBody>
            </p:sp>
          </p:grpSp>
          <p:grpSp>
            <p:nvGrpSpPr>
              <p:cNvPr id="291" name="Google Shape;291;p37"/>
              <p:cNvGrpSpPr/>
              <p:nvPr/>
            </p:nvGrpSpPr>
            <p:grpSpPr>
              <a:xfrm>
                <a:off x="3061100" y="1824403"/>
                <a:ext cx="1584132" cy="1180872"/>
                <a:chOff x="3172893" y="1845216"/>
                <a:chExt cx="1109258" cy="826883"/>
              </a:xfrm>
            </p:grpSpPr>
            <p:sp>
              <p:nvSpPr>
                <p:cNvPr id="292" name="Google Shape;292;p37"/>
                <p:cNvSpPr/>
                <p:nvPr/>
              </p:nvSpPr>
              <p:spPr>
                <a:xfrm flipH="1">
                  <a:off x="3172893" y="2258658"/>
                  <a:ext cx="577857" cy="413441"/>
                </a:xfrm>
                <a:custGeom>
                  <a:rect b="b" l="l" r="r" t="t"/>
                  <a:pathLst>
                    <a:path extrusionOk="0" h="413441" w="577857">
                      <a:moveTo>
                        <a:pt x="129187" y="0"/>
                      </a:moveTo>
                      <a:lnTo>
                        <a:pt x="577857" y="0"/>
                      </a:lnTo>
                      <a:lnTo>
                        <a:pt x="448670" y="413441"/>
                      </a:lnTo>
                      <a:lnTo>
                        <a:pt x="0" y="413441"/>
                      </a:lnTo>
                      <a:close/>
                    </a:path>
                  </a:pathLst>
                </a:cu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Arial"/>
                    <a:ea typeface="Arial"/>
                    <a:cs typeface="Arial"/>
                    <a:sym typeface="Arial"/>
                  </a:endParaRPr>
                </a:p>
              </p:txBody>
            </p:sp>
            <p:sp>
              <p:nvSpPr>
                <p:cNvPr id="293" name="Google Shape;293;p37"/>
                <p:cNvSpPr/>
                <p:nvPr/>
              </p:nvSpPr>
              <p:spPr>
                <a:xfrm flipH="1">
                  <a:off x="3704293" y="1845216"/>
                  <a:ext cx="577858" cy="413442"/>
                </a:xfrm>
                <a:custGeom>
                  <a:rect b="b" l="l" r="r" t="t"/>
                  <a:pathLst>
                    <a:path extrusionOk="0" h="413442" w="577858">
                      <a:moveTo>
                        <a:pt x="129188" y="0"/>
                      </a:moveTo>
                      <a:lnTo>
                        <a:pt x="577858" y="0"/>
                      </a:lnTo>
                      <a:lnTo>
                        <a:pt x="448670" y="413442"/>
                      </a:lnTo>
                      <a:lnTo>
                        <a:pt x="0" y="413442"/>
                      </a:lnTo>
                      <a:close/>
                    </a:path>
                  </a:pathLst>
                </a:cu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Arial"/>
                    <a:ea typeface="Arial"/>
                    <a:cs typeface="Arial"/>
                    <a:sym typeface="Arial"/>
                  </a:endParaRPr>
                </a:p>
              </p:txBody>
            </p:sp>
            <p:sp>
              <p:nvSpPr>
                <p:cNvPr id="294" name="Google Shape;294;p37"/>
                <p:cNvSpPr/>
                <p:nvPr/>
              </p:nvSpPr>
              <p:spPr>
                <a:xfrm>
                  <a:off x="3297278" y="1845216"/>
                  <a:ext cx="864000" cy="826800"/>
                </a:xfrm>
                <a:prstGeom prst="parallelogram">
                  <a:avLst>
                    <a:gd fmla="val 47642" name="adj"/>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Arial"/>
                    <a:ea typeface="Arial"/>
                    <a:cs typeface="Arial"/>
                    <a:sym typeface="Arial"/>
                  </a:endParaRPr>
                </a:p>
              </p:txBody>
            </p:sp>
          </p:grpSp>
        </p:grpSp>
        <p:sp>
          <p:nvSpPr>
            <p:cNvPr id="295" name="Google Shape;295;p37"/>
            <p:cNvSpPr/>
            <p:nvPr/>
          </p:nvSpPr>
          <p:spPr>
            <a:xfrm>
              <a:off x="3182569" y="4183473"/>
              <a:ext cx="332100" cy="332100"/>
            </a:xfrm>
            <a:custGeom>
              <a:rect b="b" l="l" r="r" t="t"/>
              <a:pathLst>
                <a:path extrusionOk="0" h="3240000" w="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rgbClr val="E46C0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Arial"/>
                <a:ea typeface="Arial"/>
                <a:cs typeface="Arial"/>
                <a:sym typeface="Arial"/>
              </a:endParaRPr>
            </a:p>
          </p:txBody>
        </p:sp>
        <p:sp>
          <p:nvSpPr>
            <p:cNvPr id="296" name="Google Shape;296;p37"/>
            <p:cNvSpPr/>
            <p:nvPr/>
          </p:nvSpPr>
          <p:spPr>
            <a:xfrm>
              <a:off x="4777143" y="4194079"/>
              <a:ext cx="332100" cy="310875"/>
            </a:xfrm>
            <a:custGeom>
              <a:rect b="b" l="l" r="r" t="t"/>
              <a:pathLst>
                <a:path extrusionOk="0" h="3032924" w="3239999">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rgbClr val="E46C0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Arial"/>
                <a:ea typeface="Arial"/>
                <a:cs typeface="Arial"/>
                <a:sym typeface="Arial"/>
              </a:endParaRPr>
            </a:p>
          </p:txBody>
        </p:sp>
      </p:grpSp>
      <p:sp>
        <p:nvSpPr>
          <p:cNvPr id="297" name="Google Shape;297;p37"/>
          <p:cNvSpPr txBox="1"/>
          <p:nvPr>
            <p:ph idx="12" type="sldNum"/>
          </p:nvPr>
        </p:nvSpPr>
        <p:spPr>
          <a:xfrm>
            <a:off x="9216054" y="5321612"/>
            <a:ext cx="604800" cy="433800"/>
          </a:xfrm>
          <a:prstGeom prst="rect">
            <a:avLst/>
          </a:prstGeom>
        </p:spPr>
        <p:txBody>
          <a:bodyPr anchorCtr="0" anchor="ctr" bIns="100800" lIns="100800" spcFirstLastPara="1" rIns="100800" wrap="square" tIns="100800">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pic>
        <p:nvPicPr>
          <p:cNvPr id="298" name="Google Shape;298;p37"/>
          <p:cNvPicPr preferRelativeResize="0"/>
          <p:nvPr/>
        </p:nvPicPr>
        <p:blipFill rotWithShape="1">
          <a:blip r:embed="rId3">
            <a:alphaModFix/>
          </a:blip>
          <a:srcRect b="-4231" l="0" r="-7319" t="0"/>
          <a:stretch/>
        </p:blipFill>
        <p:spPr>
          <a:xfrm>
            <a:off x="7543375" y="61425"/>
            <a:ext cx="2537251" cy="1993681"/>
          </a:xfrm>
          <a:prstGeom prst="rect">
            <a:avLst/>
          </a:prstGeom>
          <a:noFill/>
          <a:ln>
            <a:noFill/>
          </a:ln>
        </p:spPr>
      </p:pic>
      <p:sp>
        <p:nvSpPr>
          <p:cNvPr id="299" name="Google Shape;299;p37"/>
          <p:cNvSpPr txBox="1"/>
          <p:nvPr>
            <p:ph type="title"/>
          </p:nvPr>
        </p:nvSpPr>
        <p:spPr>
          <a:xfrm>
            <a:off x="1000375" y="-38275"/>
            <a:ext cx="6543000" cy="1059600"/>
          </a:xfrm>
          <a:prstGeom prst="rect">
            <a:avLst/>
          </a:prstGeom>
        </p:spPr>
        <p:txBody>
          <a:bodyPr anchorCtr="0" anchor="ctr" bIns="100800" lIns="100800" spcFirstLastPara="1" rIns="100800" wrap="square" tIns="100800">
            <a:noAutofit/>
          </a:bodyPr>
          <a:lstStyle/>
          <a:p>
            <a:pPr indent="0" lvl="0" marL="0" rtl="0" algn="ctr">
              <a:spcBef>
                <a:spcPts val="0"/>
              </a:spcBef>
              <a:spcAft>
                <a:spcPts val="0"/>
              </a:spcAft>
              <a:buNone/>
            </a:pPr>
            <a:r>
              <a:rPr lang="en-GB" sz="3700"/>
              <a:t>High level Methodology</a:t>
            </a:r>
            <a:endParaRPr sz="37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pic>
        <p:nvPicPr>
          <p:cNvPr id="304" name="Google Shape;304;p38"/>
          <p:cNvPicPr preferRelativeResize="0"/>
          <p:nvPr/>
        </p:nvPicPr>
        <p:blipFill rotWithShape="1">
          <a:blip r:embed="rId3">
            <a:alphaModFix/>
          </a:blip>
          <a:srcRect b="6472" l="0" r="0" t="0"/>
          <a:stretch/>
        </p:blipFill>
        <p:spPr>
          <a:xfrm>
            <a:off x="351600" y="1039475"/>
            <a:ext cx="9227825" cy="4268050"/>
          </a:xfrm>
          <a:prstGeom prst="rect">
            <a:avLst/>
          </a:prstGeom>
          <a:noFill/>
          <a:ln>
            <a:noFill/>
          </a:ln>
        </p:spPr>
      </p:pic>
      <p:sp>
        <p:nvSpPr>
          <p:cNvPr id="305" name="Google Shape;305;p38"/>
          <p:cNvSpPr/>
          <p:nvPr/>
        </p:nvSpPr>
        <p:spPr>
          <a:xfrm>
            <a:off x="25" y="-56575"/>
            <a:ext cx="10080600" cy="1096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8"/>
          <p:cNvSpPr txBox="1"/>
          <p:nvPr>
            <p:ph type="title"/>
          </p:nvPr>
        </p:nvSpPr>
        <p:spPr>
          <a:xfrm>
            <a:off x="1289325" y="132175"/>
            <a:ext cx="7823700" cy="700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solidFill>
                  <a:srgbClr val="FFFFFF"/>
                </a:solidFill>
              </a:rPr>
              <a:t>Topic Modeling &amp; Supervised Learning</a:t>
            </a:r>
            <a:endParaRPr>
              <a:solidFill>
                <a:srgbClr val="FFFFFF"/>
              </a:solidFill>
            </a:endParaRPr>
          </a:p>
        </p:txBody>
      </p:sp>
      <p:sp>
        <p:nvSpPr>
          <p:cNvPr id="307" name="Google Shape;307;p38"/>
          <p:cNvSpPr txBox="1"/>
          <p:nvPr>
            <p:ph idx="12" type="sldNum"/>
          </p:nvPr>
        </p:nvSpPr>
        <p:spPr>
          <a:xfrm>
            <a:off x="9204660" y="5312764"/>
            <a:ext cx="604800" cy="434100"/>
          </a:xfrm>
          <a:prstGeom prst="rect">
            <a:avLst/>
          </a:prstGeom>
        </p:spPr>
        <p:txBody>
          <a:bodyPr anchorCtr="0" anchor="t" bIns="100800" lIns="100800" spcFirstLastPara="1" rIns="100800" wrap="square" tIns="100800">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pic>
        <p:nvPicPr>
          <p:cNvPr id="312" name="Google Shape;312;p39"/>
          <p:cNvPicPr preferRelativeResize="0"/>
          <p:nvPr/>
        </p:nvPicPr>
        <p:blipFill rotWithShape="1">
          <a:blip r:embed="rId3">
            <a:alphaModFix/>
          </a:blip>
          <a:srcRect b="16909" l="0" r="0" t="0"/>
          <a:stretch/>
        </p:blipFill>
        <p:spPr>
          <a:xfrm>
            <a:off x="3465505" y="1499175"/>
            <a:ext cx="2695453" cy="2418949"/>
          </a:xfrm>
          <a:prstGeom prst="rect">
            <a:avLst/>
          </a:prstGeom>
          <a:noFill/>
          <a:ln>
            <a:noFill/>
          </a:ln>
        </p:spPr>
      </p:pic>
      <p:grpSp>
        <p:nvGrpSpPr>
          <p:cNvPr id="313" name="Google Shape;313;p39"/>
          <p:cNvGrpSpPr/>
          <p:nvPr/>
        </p:nvGrpSpPr>
        <p:grpSpPr>
          <a:xfrm>
            <a:off x="5879005" y="1269503"/>
            <a:ext cx="2993754" cy="750765"/>
            <a:chOff x="2671696" y="4216624"/>
            <a:chExt cx="2357101" cy="657067"/>
          </a:xfrm>
        </p:grpSpPr>
        <p:sp>
          <p:nvSpPr>
            <p:cNvPr id="314" name="Google Shape;314;p39"/>
            <p:cNvSpPr txBox="1"/>
            <p:nvPr/>
          </p:nvSpPr>
          <p:spPr>
            <a:xfrm>
              <a:off x="2671697" y="4411991"/>
              <a:ext cx="23571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2"/>
                </a:buClr>
                <a:buSzPts val="1100"/>
                <a:buFont typeface="Arial"/>
                <a:buNone/>
              </a:pPr>
              <a:r>
                <a:rPr lang="en-GB" sz="1200">
                  <a:solidFill>
                    <a:schemeClr val="accent1"/>
                  </a:solidFill>
                </a:rPr>
                <a:t>Use Named Entity Recognition to distinguish </a:t>
              </a:r>
              <a:endParaRPr sz="1200">
                <a:solidFill>
                  <a:schemeClr val="accent1"/>
                </a:solidFill>
              </a:endParaRPr>
            </a:p>
            <a:p>
              <a:pPr indent="0" lvl="0" marL="0" marR="0" rtl="0" algn="l">
                <a:spcBef>
                  <a:spcPts val="0"/>
                </a:spcBef>
                <a:spcAft>
                  <a:spcPts val="0"/>
                </a:spcAft>
                <a:buNone/>
              </a:pPr>
              <a:r>
                <a:t/>
              </a:r>
              <a:endParaRPr sz="1200">
                <a:solidFill>
                  <a:schemeClr val="accent1"/>
                </a:solidFill>
              </a:endParaRPr>
            </a:p>
          </p:txBody>
        </p:sp>
        <p:sp>
          <p:nvSpPr>
            <p:cNvPr id="315" name="Google Shape;315;p39"/>
            <p:cNvSpPr txBox="1"/>
            <p:nvPr/>
          </p:nvSpPr>
          <p:spPr>
            <a:xfrm>
              <a:off x="2671696" y="4216624"/>
              <a:ext cx="23370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GB" sz="1200">
                  <a:solidFill>
                    <a:schemeClr val="accent1"/>
                  </a:solidFill>
                </a:rPr>
                <a:t>Additional Metadata</a:t>
              </a:r>
              <a:endParaRPr b="1" sz="1200">
                <a:solidFill>
                  <a:schemeClr val="accent1"/>
                </a:solidFill>
                <a:latin typeface="Arial"/>
                <a:ea typeface="Arial"/>
                <a:cs typeface="Arial"/>
                <a:sym typeface="Arial"/>
              </a:endParaRPr>
            </a:p>
          </p:txBody>
        </p:sp>
      </p:grpSp>
      <p:grpSp>
        <p:nvGrpSpPr>
          <p:cNvPr id="316" name="Google Shape;316;p39"/>
          <p:cNvGrpSpPr/>
          <p:nvPr/>
        </p:nvGrpSpPr>
        <p:grpSpPr>
          <a:xfrm>
            <a:off x="6505276" y="2521181"/>
            <a:ext cx="2993754" cy="750765"/>
            <a:chOff x="7444824" y="3128864"/>
            <a:chExt cx="2357101" cy="657067"/>
          </a:xfrm>
        </p:grpSpPr>
        <p:sp>
          <p:nvSpPr>
            <p:cNvPr id="317" name="Google Shape;317;p39"/>
            <p:cNvSpPr txBox="1"/>
            <p:nvPr/>
          </p:nvSpPr>
          <p:spPr>
            <a:xfrm>
              <a:off x="7444825" y="3324230"/>
              <a:ext cx="23571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200">
                  <a:solidFill>
                    <a:schemeClr val="accent1"/>
                  </a:solidFill>
                </a:rPr>
                <a:t>to represent words in Latent space and feed the resulting Tensor into bi-LSTM </a:t>
              </a:r>
              <a:endParaRPr sz="1200">
                <a:solidFill>
                  <a:schemeClr val="accent1"/>
                </a:solidFill>
                <a:latin typeface="Arial"/>
                <a:ea typeface="Arial"/>
                <a:cs typeface="Arial"/>
                <a:sym typeface="Arial"/>
              </a:endParaRPr>
            </a:p>
          </p:txBody>
        </p:sp>
        <p:sp>
          <p:nvSpPr>
            <p:cNvPr id="318" name="Google Shape;318;p39"/>
            <p:cNvSpPr txBox="1"/>
            <p:nvPr/>
          </p:nvSpPr>
          <p:spPr>
            <a:xfrm>
              <a:off x="7444824" y="3128864"/>
              <a:ext cx="23370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GB" sz="1200">
                  <a:solidFill>
                    <a:schemeClr val="accent1"/>
                  </a:solidFill>
                </a:rPr>
                <a:t>Apply Word Embedding </a:t>
              </a:r>
              <a:endParaRPr b="1" sz="1200">
                <a:solidFill>
                  <a:schemeClr val="accent1"/>
                </a:solidFill>
                <a:latin typeface="Arial"/>
                <a:ea typeface="Arial"/>
                <a:cs typeface="Arial"/>
                <a:sym typeface="Arial"/>
              </a:endParaRPr>
            </a:p>
          </p:txBody>
        </p:sp>
      </p:grpSp>
      <p:grpSp>
        <p:nvGrpSpPr>
          <p:cNvPr id="319" name="Google Shape;319;p39"/>
          <p:cNvGrpSpPr/>
          <p:nvPr/>
        </p:nvGrpSpPr>
        <p:grpSpPr>
          <a:xfrm>
            <a:off x="422490" y="2592979"/>
            <a:ext cx="2911020" cy="750765"/>
            <a:chOff x="2551705" y="4283314"/>
            <a:chExt cx="2357101" cy="657067"/>
          </a:xfrm>
        </p:grpSpPr>
        <p:sp>
          <p:nvSpPr>
            <p:cNvPr id="320" name="Google Shape;320;p39"/>
            <p:cNvSpPr txBox="1"/>
            <p:nvPr/>
          </p:nvSpPr>
          <p:spPr>
            <a:xfrm>
              <a:off x="2551706" y="4478681"/>
              <a:ext cx="2357100" cy="4617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GB" sz="1200">
                  <a:solidFill>
                    <a:schemeClr val="accent1"/>
                  </a:solidFill>
                </a:rPr>
                <a:t>Urgency Level </a:t>
              </a:r>
              <a:endParaRPr sz="1200">
                <a:solidFill>
                  <a:schemeClr val="accent1"/>
                </a:solidFill>
              </a:endParaRPr>
            </a:p>
            <a:p>
              <a:pPr indent="0" lvl="0" marL="0" marR="0" rtl="0" algn="r">
                <a:spcBef>
                  <a:spcPts val="0"/>
                </a:spcBef>
                <a:spcAft>
                  <a:spcPts val="0"/>
                </a:spcAft>
                <a:buNone/>
              </a:pPr>
              <a:r>
                <a:rPr lang="en-GB" sz="1200">
                  <a:solidFill>
                    <a:schemeClr val="accent1"/>
                  </a:solidFill>
                </a:rPr>
                <a:t>Low/Normal/High/Critical</a:t>
              </a:r>
              <a:endParaRPr sz="1200">
                <a:solidFill>
                  <a:schemeClr val="accent1"/>
                </a:solidFill>
                <a:latin typeface="Arial"/>
                <a:ea typeface="Arial"/>
                <a:cs typeface="Arial"/>
                <a:sym typeface="Arial"/>
              </a:endParaRPr>
            </a:p>
          </p:txBody>
        </p:sp>
        <p:sp>
          <p:nvSpPr>
            <p:cNvPr id="321" name="Google Shape;321;p39"/>
            <p:cNvSpPr txBox="1"/>
            <p:nvPr/>
          </p:nvSpPr>
          <p:spPr>
            <a:xfrm>
              <a:off x="2551705" y="4283314"/>
              <a:ext cx="2337000" cy="2769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GB" sz="1200">
                  <a:solidFill>
                    <a:schemeClr val="accent1"/>
                  </a:solidFill>
                </a:rPr>
                <a:t>Labels:  Binary Priority   </a:t>
              </a:r>
              <a:endParaRPr b="1" sz="1200">
                <a:solidFill>
                  <a:schemeClr val="accent1"/>
                </a:solidFill>
                <a:latin typeface="Arial"/>
                <a:ea typeface="Arial"/>
                <a:cs typeface="Arial"/>
                <a:sym typeface="Arial"/>
              </a:endParaRPr>
            </a:p>
          </p:txBody>
        </p:sp>
      </p:grpSp>
      <p:sp>
        <p:nvSpPr>
          <p:cNvPr id="322" name="Google Shape;322;p39"/>
          <p:cNvSpPr/>
          <p:nvPr/>
        </p:nvSpPr>
        <p:spPr>
          <a:xfrm>
            <a:off x="0" y="3567775"/>
            <a:ext cx="10080600" cy="1832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 name="Google Shape;323;p39"/>
          <p:cNvGrpSpPr/>
          <p:nvPr/>
        </p:nvGrpSpPr>
        <p:grpSpPr>
          <a:xfrm>
            <a:off x="1052526" y="1345703"/>
            <a:ext cx="2993754" cy="750765"/>
            <a:chOff x="2551705" y="4283314"/>
            <a:chExt cx="2357101" cy="657067"/>
          </a:xfrm>
        </p:grpSpPr>
        <p:sp>
          <p:nvSpPr>
            <p:cNvPr id="324" name="Google Shape;324;p39"/>
            <p:cNvSpPr txBox="1"/>
            <p:nvPr/>
          </p:nvSpPr>
          <p:spPr>
            <a:xfrm>
              <a:off x="2551706" y="4478681"/>
              <a:ext cx="2357100" cy="4617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GB" sz="1200">
                  <a:solidFill>
                    <a:schemeClr val="accent1"/>
                  </a:solidFill>
                </a:rPr>
                <a:t>for classifying documents into labels</a:t>
              </a:r>
              <a:endParaRPr sz="1200">
                <a:solidFill>
                  <a:schemeClr val="accent1"/>
                </a:solidFill>
                <a:latin typeface="Arial"/>
                <a:ea typeface="Arial"/>
                <a:cs typeface="Arial"/>
                <a:sym typeface="Arial"/>
              </a:endParaRPr>
            </a:p>
          </p:txBody>
        </p:sp>
        <p:sp>
          <p:nvSpPr>
            <p:cNvPr id="325" name="Google Shape;325;p39"/>
            <p:cNvSpPr txBox="1"/>
            <p:nvPr/>
          </p:nvSpPr>
          <p:spPr>
            <a:xfrm>
              <a:off x="2551705" y="4283314"/>
              <a:ext cx="2337000" cy="2769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Clr>
                  <a:srgbClr val="000000"/>
                </a:buClr>
                <a:buFont typeface="Arial"/>
                <a:buNone/>
              </a:pPr>
              <a:r>
                <a:rPr b="1" lang="en-GB" sz="1200">
                  <a:solidFill>
                    <a:schemeClr val="accent1"/>
                  </a:solidFill>
                </a:rPr>
                <a:t>BI-LSTM</a:t>
              </a:r>
              <a:endParaRPr b="1" sz="1200">
                <a:solidFill>
                  <a:schemeClr val="accent1"/>
                </a:solidFill>
                <a:latin typeface="Arial"/>
                <a:ea typeface="Arial"/>
                <a:cs typeface="Arial"/>
                <a:sym typeface="Arial"/>
              </a:endParaRPr>
            </a:p>
          </p:txBody>
        </p:sp>
      </p:grpSp>
      <p:grpSp>
        <p:nvGrpSpPr>
          <p:cNvPr id="326" name="Google Shape;326;p39"/>
          <p:cNvGrpSpPr/>
          <p:nvPr/>
        </p:nvGrpSpPr>
        <p:grpSpPr>
          <a:xfrm>
            <a:off x="1599948" y="3810500"/>
            <a:ext cx="6443217" cy="1055563"/>
            <a:chOff x="-1207682" y="5359650"/>
            <a:chExt cx="5073000" cy="923826"/>
          </a:xfrm>
        </p:grpSpPr>
        <p:sp>
          <p:nvSpPr>
            <p:cNvPr id="327" name="Google Shape;327;p39"/>
            <p:cNvSpPr txBox="1"/>
            <p:nvPr/>
          </p:nvSpPr>
          <p:spPr>
            <a:xfrm>
              <a:off x="-1207682" y="5821776"/>
              <a:ext cx="50730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GB" sz="1600"/>
                <a:t>Document Classification on Brazilian Supreme Court using CNN</a:t>
              </a:r>
              <a:endParaRPr b="1" sz="1600"/>
            </a:p>
            <a:p>
              <a:pPr indent="0" lvl="0" marL="0" marR="0" rtl="0" algn="ctr">
                <a:spcBef>
                  <a:spcPts val="0"/>
                </a:spcBef>
                <a:spcAft>
                  <a:spcPts val="0"/>
                </a:spcAft>
                <a:buNone/>
              </a:pPr>
              <a:r>
                <a:rPr lang="en-GB" sz="1600"/>
                <a:t>Braz, Silva et al NeurIPS 2018 Workshop on ML4D</a:t>
              </a:r>
              <a:endParaRPr sz="1600">
                <a:latin typeface="Arial"/>
                <a:ea typeface="Arial"/>
                <a:cs typeface="Arial"/>
                <a:sym typeface="Arial"/>
              </a:endParaRPr>
            </a:p>
          </p:txBody>
        </p:sp>
        <p:sp>
          <p:nvSpPr>
            <p:cNvPr id="328" name="Google Shape;328;p39"/>
            <p:cNvSpPr txBox="1"/>
            <p:nvPr/>
          </p:nvSpPr>
          <p:spPr>
            <a:xfrm>
              <a:off x="-145087" y="5359650"/>
              <a:ext cx="3075600" cy="276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GB" sz="2700">
                  <a:solidFill>
                    <a:srgbClr val="FFFFFF"/>
                  </a:solidFill>
                  <a:latin typeface="Rockwell"/>
                  <a:ea typeface="Rockwell"/>
                  <a:cs typeface="Rockwell"/>
                  <a:sym typeface="Rockwell"/>
                </a:rPr>
                <a:t>Similar Work</a:t>
              </a:r>
              <a:endParaRPr b="1" sz="2700">
                <a:solidFill>
                  <a:srgbClr val="FFFFFF"/>
                </a:solidFill>
                <a:latin typeface="Rockwell"/>
                <a:ea typeface="Rockwell"/>
                <a:cs typeface="Rockwell"/>
                <a:sym typeface="Rockwell"/>
              </a:endParaRPr>
            </a:p>
          </p:txBody>
        </p:sp>
      </p:grpSp>
      <p:sp>
        <p:nvSpPr>
          <p:cNvPr id="329" name="Google Shape;329;p39"/>
          <p:cNvSpPr/>
          <p:nvPr/>
        </p:nvSpPr>
        <p:spPr>
          <a:xfrm>
            <a:off x="25" y="-56575"/>
            <a:ext cx="10080600" cy="1096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9"/>
          <p:cNvSpPr txBox="1"/>
          <p:nvPr>
            <p:ph type="title"/>
          </p:nvPr>
        </p:nvSpPr>
        <p:spPr>
          <a:xfrm>
            <a:off x="422488" y="7155"/>
            <a:ext cx="9071700" cy="946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GB">
                <a:solidFill>
                  <a:srgbClr val="FFFFFF"/>
                </a:solidFill>
              </a:rPr>
              <a:t>Alternate Algorithm</a:t>
            </a:r>
            <a:endParaRPr>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40"/>
          <p:cNvSpPr/>
          <p:nvPr/>
        </p:nvSpPr>
        <p:spPr>
          <a:xfrm>
            <a:off x="25" y="-56575"/>
            <a:ext cx="10080600" cy="1096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6" name="Google Shape;336;p40"/>
          <p:cNvPicPr preferRelativeResize="0"/>
          <p:nvPr/>
        </p:nvPicPr>
        <p:blipFill>
          <a:blip r:embed="rId3">
            <a:alphaModFix/>
          </a:blip>
          <a:stretch>
            <a:fillRect/>
          </a:stretch>
        </p:blipFill>
        <p:spPr>
          <a:xfrm>
            <a:off x="3091275" y="1316720"/>
            <a:ext cx="3540907" cy="3703440"/>
          </a:xfrm>
          <a:prstGeom prst="rect">
            <a:avLst/>
          </a:prstGeom>
          <a:noFill/>
          <a:ln>
            <a:noFill/>
          </a:ln>
        </p:spPr>
      </p:pic>
      <p:sp>
        <p:nvSpPr>
          <p:cNvPr id="337" name="Google Shape;337;p40"/>
          <p:cNvSpPr txBox="1"/>
          <p:nvPr>
            <p:ph type="title"/>
          </p:nvPr>
        </p:nvSpPr>
        <p:spPr>
          <a:xfrm>
            <a:off x="1555821" y="96192"/>
            <a:ext cx="6969000" cy="700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GB">
                <a:solidFill>
                  <a:srgbClr val="FFFFFF"/>
                </a:solidFill>
              </a:rPr>
              <a:t>Bi-LSTM with word embedding</a:t>
            </a:r>
            <a:endParaRPr>
              <a:solidFill>
                <a:srgbClr val="FFFFFF"/>
              </a:solidFill>
            </a:endParaRPr>
          </a:p>
        </p:txBody>
      </p:sp>
      <p:sp>
        <p:nvSpPr>
          <p:cNvPr id="338" name="Google Shape;338;p40"/>
          <p:cNvSpPr txBox="1"/>
          <p:nvPr>
            <p:ph idx="12" type="sldNum"/>
          </p:nvPr>
        </p:nvSpPr>
        <p:spPr>
          <a:xfrm>
            <a:off x="9204660" y="5312764"/>
            <a:ext cx="604800" cy="434100"/>
          </a:xfrm>
          <a:prstGeom prst="rect">
            <a:avLst/>
          </a:prstGeom>
        </p:spPr>
        <p:txBody>
          <a:bodyPr anchorCtr="0" anchor="t" bIns="100800" lIns="100800" spcFirstLastPara="1" rIns="100800" wrap="square" tIns="100800">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41"/>
          <p:cNvSpPr txBox="1"/>
          <p:nvPr/>
        </p:nvSpPr>
        <p:spPr>
          <a:xfrm>
            <a:off x="504475" y="1816425"/>
            <a:ext cx="9071700" cy="3288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GB" sz="2300"/>
              <a:t>Preprocessing - tokenize, remove stopwords, take first 1000 tokens from each document as representative of the whole document,out-of-vocabulary word?</a:t>
            </a:r>
            <a:endParaRPr sz="2300"/>
          </a:p>
          <a:p>
            <a:pPr indent="0" lvl="0" marL="0" marR="0" rtl="0" algn="ctr">
              <a:lnSpc>
                <a:spcPct val="100000"/>
              </a:lnSpc>
              <a:spcBef>
                <a:spcPts val="0"/>
              </a:spcBef>
              <a:spcAft>
                <a:spcPts val="0"/>
              </a:spcAft>
              <a:buNone/>
            </a:pPr>
            <a:r>
              <a:t/>
            </a:r>
            <a:endParaRPr sz="2300"/>
          </a:p>
          <a:p>
            <a:pPr indent="0" lvl="0" marL="0" marR="0" rtl="0" algn="ctr">
              <a:lnSpc>
                <a:spcPct val="100000"/>
              </a:lnSpc>
              <a:spcBef>
                <a:spcPts val="0"/>
              </a:spcBef>
              <a:spcAft>
                <a:spcPts val="0"/>
              </a:spcAft>
              <a:buNone/>
            </a:pPr>
            <a:r>
              <a:rPr lang="en-GB" sz="2300"/>
              <a:t>The results from Bi-LSTM is not sensitive to the form of word embedding (word2vec, GloVe)</a:t>
            </a:r>
            <a:endParaRPr sz="2300"/>
          </a:p>
        </p:txBody>
      </p:sp>
      <p:sp>
        <p:nvSpPr>
          <p:cNvPr id="344" name="Google Shape;344;p41"/>
          <p:cNvSpPr/>
          <p:nvPr/>
        </p:nvSpPr>
        <p:spPr>
          <a:xfrm>
            <a:off x="25" y="-56575"/>
            <a:ext cx="10080600" cy="1096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1"/>
          <p:cNvSpPr txBox="1"/>
          <p:nvPr>
            <p:ph type="title"/>
          </p:nvPr>
        </p:nvSpPr>
        <p:spPr>
          <a:xfrm>
            <a:off x="2781125" y="215900"/>
            <a:ext cx="5425500" cy="700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solidFill>
                  <a:srgbClr val="FFFFFF"/>
                </a:solidFill>
              </a:rPr>
              <a:t>Additional Information </a:t>
            </a:r>
            <a:endParaRPr>
              <a:solidFill>
                <a:srgbClr val="FFFFFF"/>
              </a:solidFill>
            </a:endParaRPr>
          </a:p>
        </p:txBody>
      </p:sp>
      <p:sp>
        <p:nvSpPr>
          <p:cNvPr id="346" name="Google Shape;346;p41"/>
          <p:cNvSpPr txBox="1"/>
          <p:nvPr>
            <p:ph idx="12" type="sldNum"/>
          </p:nvPr>
        </p:nvSpPr>
        <p:spPr>
          <a:xfrm>
            <a:off x="9204660" y="5312764"/>
            <a:ext cx="604800" cy="434100"/>
          </a:xfrm>
          <a:prstGeom prst="rect">
            <a:avLst/>
          </a:prstGeom>
        </p:spPr>
        <p:txBody>
          <a:bodyPr anchorCtr="0" anchor="t" bIns="100800" lIns="100800" spcFirstLastPara="1" rIns="100800" wrap="square" tIns="100800">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42"/>
          <p:cNvSpPr/>
          <p:nvPr/>
        </p:nvSpPr>
        <p:spPr>
          <a:xfrm>
            <a:off x="25" y="-56575"/>
            <a:ext cx="10080600" cy="1096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2"/>
          <p:cNvSpPr txBox="1"/>
          <p:nvPr>
            <p:ph type="title"/>
          </p:nvPr>
        </p:nvSpPr>
        <p:spPr>
          <a:xfrm>
            <a:off x="504000" y="73680"/>
            <a:ext cx="9071700" cy="946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GB">
                <a:solidFill>
                  <a:srgbClr val="FFFFFF"/>
                </a:solidFill>
              </a:rPr>
              <a:t>References</a:t>
            </a:r>
            <a:endParaRPr>
              <a:solidFill>
                <a:srgbClr val="FFFFFF"/>
              </a:solidFill>
            </a:endParaRPr>
          </a:p>
        </p:txBody>
      </p:sp>
      <p:sp>
        <p:nvSpPr>
          <p:cNvPr id="353" name="Google Shape;353;p42"/>
          <p:cNvSpPr txBox="1"/>
          <p:nvPr>
            <p:ph idx="1" type="body"/>
          </p:nvPr>
        </p:nvSpPr>
        <p:spPr>
          <a:xfrm>
            <a:off x="504000" y="1479000"/>
            <a:ext cx="9071700" cy="3288300"/>
          </a:xfrm>
          <a:prstGeom prst="rect">
            <a:avLst/>
          </a:prstGeom>
        </p:spPr>
        <p:txBody>
          <a:bodyPr anchorCtr="0" anchor="t" bIns="0" lIns="0" spcFirstLastPara="1" rIns="0" wrap="square" tIns="0">
            <a:noAutofit/>
          </a:bodyPr>
          <a:lstStyle/>
          <a:p>
            <a:pPr indent="-311150" lvl="0" marL="457200" rtl="0" algn="l">
              <a:lnSpc>
                <a:spcPct val="115000"/>
              </a:lnSpc>
              <a:spcBef>
                <a:spcPts val="0"/>
              </a:spcBef>
              <a:spcAft>
                <a:spcPts val="0"/>
              </a:spcAft>
              <a:buSzPts val="1300"/>
              <a:buFont typeface="Arial"/>
              <a:buChar char="●"/>
            </a:pPr>
            <a:r>
              <a:rPr lang="en-GB" sz="1300">
                <a:latin typeface="Arial"/>
                <a:ea typeface="Arial"/>
                <a:cs typeface="Arial"/>
                <a:sym typeface="Arial"/>
              </a:rPr>
              <a:t>Martin, John A., and Elizabeth A. Prescott. </a:t>
            </a:r>
            <a:r>
              <a:rPr i="1" lang="en-GB" sz="1300">
                <a:latin typeface="Arial"/>
                <a:ea typeface="Arial"/>
                <a:cs typeface="Arial"/>
                <a:sym typeface="Arial"/>
              </a:rPr>
              <a:t>Appellate court delay: Structural responses to the problems of volume and delay.</a:t>
            </a:r>
            <a:r>
              <a:rPr lang="en-GB" sz="1300">
                <a:latin typeface="Arial"/>
                <a:ea typeface="Arial"/>
                <a:cs typeface="Arial"/>
                <a:sym typeface="Arial"/>
              </a:rPr>
              <a:t> Williamsburg, VA: National Center for State Courts, 1981.</a:t>
            </a:r>
            <a:endParaRPr sz="1300">
              <a:latin typeface="Arial"/>
              <a:ea typeface="Arial"/>
              <a:cs typeface="Arial"/>
              <a:sym typeface="Arial"/>
            </a:endParaRPr>
          </a:p>
          <a:p>
            <a:pPr indent="0" lvl="0" marL="457200" rtl="0" algn="l">
              <a:lnSpc>
                <a:spcPct val="115000"/>
              </a:lnSpc>
              <a:spcBef>
                <a:spcPts val="0"/>
              </a:spcBef>
              <a:spcAft>
                <a:spcPts val="0"/>
              </a:spcAft>
              <a:buNone/>
            </a:pPr>
            <a:r>
              <a:t/>
            </a:r>
            <a:endParaRPr sz="600">
              <a:latin typeface="Arial"/>
              <a:ea typeface="Arial"/>
              <a:cs typeface="Arial"/>
              <a:sym typeface="Arial"/>
            </a:endParaRPr>
          </a:p>
          <a:p>
            <a:pPr indent="-311150" lvl="0" marL="457200" rtl="0" algn="l">
              <a:lnSpc>
                <a:spcPct val="115000"/>
              </a:lnSpc>
              <a:spcBef>
                <a:spcPts val="0"/>
              </a:spcBef>
              <a:spcAft>
                <a:spcPts val="0"/>
              </a:spcAft>
              <a:buSzPts val="1300"/>
              <a:buFont typeface="Arial"/>
              <a:buChar char="●"/>
            </a:pPr>
            <a:r>
              <a:rPr lang="en-GB" sz="1300">
                <a:latin typeface="Arial"/>
                <a:ea typeface="Arial"/>
                <a:cs typeface="Arial"/>
                <a:sym typeface="Arial"/>
              </a:rPr>
              <a:t>Huang, Zhiheng, Wei Xu, and Kai Yu. "Bidirectional LSTM-CRF models for sequence tagging." </a:t>
            </a:r>
            <a:r>
              <a:rPr i="1" lang="en-GB" sz="1300">
                <a:latin typeface="Arial"/>
                <a:ea typeface="Arial"/>
                <a:cs typeface="Arial"/>
                <a:sym typeface="Arial"/>
              </a:rPr>
              <a:t>arXiv preprint arXiv:1508.01991</a:t>
            </a:r>
            <a:r>
              <a:rPr lang="en-GB" sz="1300">
                <a:latin typeface="Arial"/>
                <a:ea typeface="Arial"/>
                <a:cs typeface="Arial"/>
                <a:sym typeface="Arial"/>
              </a:rPr>
              <a:t> (2015).</a:t>
            </a:r>
            <a:endParaRPr sz="1300">
              <a:latin typeface="Arial"/>
              <a:ea typeface="Arial"/>
              <a:cs typeface="Arial"/>
              <a:sym typeface="Arial"/>
            </a:endParaRPr>
          </a:p>
          <a:p>
            <a:pPr indent="0" lvl="0" marL="0" rtl="0" algn="l">
              <a:lnSpc>
                <a:spcPct val="115000"/>
              </a:lnSpc>
              <a:spcBef>
                <a:spcPts val="0"/>
              </a:spcBef>
              <a:spcAft>
                <a:spcPts val="0"/>
              </a:spcAft>
              <a:buNone/>
            </a:pPr>
            <a:r>
              <a:t/>
            </a:r>
            <a:endParaRPr sz="600">
              <a:latin typeface="Arial"/>
              <a:ea typeface="Arial"/>
              <a:cs typeface="Arial"/>
              <a:sym typeface="Arial"/>
            </a:endParaRPr>
          </a:p>
          <a:p>
            <a:pPr indent="-311150" lvl="0" marL="457200" rtl="0" algn="l">
              <a:lnSpc>
                <a:spcPct val="115000"/>
              </a:lnSpc>
              <a:spcBef>
                <a:spcPts val="0"/>
              </a:spcBef>
              <a:spcAft>
                <a:spcPts val="0"/>
              </a:spcAft>
              <a:buSzPts val="1300"/>
              <a:buFont typeface="Arial"/>
              <a:buChar char="●"/>
            </a:pPr>
            <a:r>
              <a:rPr lang="en-GB" sz="1300">
                <a:latin typeface="Arial"/>
                <a:ea typeface="Arial"/>
                <a:cs typeface="Arial"/>
                <a:sym typeface="Arial"/>
              </a:rPr>
              <a:t>Rao, Adithya, and Nemanja Spasojevic. "Actionable and political text classification using word embeddings and lstm." </a:t>
            </a:r>
            <a:r>
              <a:rPr i="1" lang="en-GB" sz="1300">
                <a:latin typeface="Arial"/>
                <a:ea typeface="Arial"/>
                <a:cs typeface="Arial"/>
                <a:sym typeface="Arial"/>
              </a:rPr>
              <a:t>arXiv preprint arXiv:1607.02501</a:t>
            </a:r>
            <a:r>
              <a:rPr lang="en-GB" sz="1300">
                <a:latin typeface="Arial"/>
                <a:ea typeface="Arial"/>
                <a:cs typeface="Arial"/>
                <a:sym typeface="Arial"/>
              </a:rPr>
              <a:t> (2016).</a:t>
            </a:r>
            <a:endParaRPr sz="1300">
              <a:latin typeface="Arial"/>
              <a:ea typeface="Arial"/>
              <a:cs typeface="Arial"/>
              <a:sym typeface="Arial"/>
            </a:endParaRPr>
          </a:p>
          <a:p>
            <a:pPr indent="0" lvl="0" marL="0" rtl="0" algn="l">
              <a:lnSpc>
                <a:spcPct val="115000"/>
              </a:lnSpc>
              <a:spcBef>
                <a:spcPts val="0"/>
              </a:spcBef>
              <a:spcAft>
                <a:spcPts val="0"/>
              </a:spcAft>
              <a:buNone/>
            </a:pPr>
            <a:r>
              <a:t/>
            </a:r>
            <a:endParaRPr sz="600">
              <a:latin typeface="Arial"/>
              <a:ea typeface="Arial"/>
              <a:cs typeface="Arial"/>
              <a:sym typeface="Arial"/>
            </a:endParaRPr>
          </a:p>
          <a:p>
            <a:pPr indent="-311150" lvl="0" marL="457200" rtl="0" algn="l">
              <a:lnSpc>
                <a:spcPct val="115000"/>
              </a:lnSpc>
              <a:spcBef>
                <a:spcPts val="0"/>
              </a:spcBef>
              <a:spcAft>
                <a:spcPts val="0"/>
              </a:spcAft>
              <a:buSzPts val="1300"/>
              <a:buFont typeface="Arial"/>
              <a:buChar char="●"/>
            </a:pPr>
            <a:r>
              <a:rPr lang="en-GB" sz="1300">
                <a:latin typeface="Arial"/>
                <a:ea typeface="Arial"/>
                <a:cs typeface="Arial"/>
                <a:sym typeface="Arial"/>
              </a:rPr>
              <a:t>Braz, Fabricio Ataides, et al. "Document classification using a Bi-LSTM to unclog Brazil's supreme court." </a:t>
            </a:r>
            <a:r>
              <a:rPr i="1" lang="en-GB" sz="1300">
                <a:latin typeface="Arial"/>
                <a:ea typeface="Arial"/>
                <a:cs typeface="Arial"/>
                <a:sym typeface="Arial"/>
              </a:rPr>
              <a:t>arXiv preprint arXiv:1811.11569</a:t>
            </a:r>
            <a:r>
              <a:rPr lang="en-GB" sz="1300">
                <a:latin typeface="Arial"/>
                <a:ea typeface="Arial"/>
                <a:cs typeface="Arial"/>
                <a:sym typeface="Arial"/>
              </a:rPr>
              <a:t> (2018).</a:t>
            </a:r>
            <a:endParaRPr sz="1300">
              <a:latin typeface="Arial"/>
              <a:ea typeface="Arial"/>
              <a:cs typeface="Arial"/>
              <a:sym typeface="Arial"/>
            </a:endParaRPr>
          </a:p>
          <a:p>
            <a:pPr indent="0" lvl="0" marL="457200" rtl="0" algn="l">
              <a:lnSpc>
                <a:spcPct val="115000"/>
              </a:lnSpc>
              <a:spcBef>
                <a:spcPts val="0"/>
              </a:spcBef>
              <a:spcAft>
                <a:spcPts val="0"/>
              </a:spcAft>
              <a:buNone/>
            </a:pPr>
            <a:r>
              <a:t/>
            </a:r>
            <a:endParaRPr sz="600">
              <a:latin typeface="Arial"/>
              <a:ea typeface="Arial"/>
              <a:cs typeface="Arial"/>
              <a:sym typeface="Arial"/>
            </a:endParaRPr>
          </a:p>
          <a:p>
            <a:pPr indent="-311150" lvl="0" marL="457200" rtl="0" algn="l">
              <a:lnSpc>
                <a:spcPct val="115000"/>
              </a:lnSpc>
              <a:spcBef>
                <a:spcPts val="0"/>
              </a:spcBef>
              <a:spcAft>
                <a:spcPts val="0"/>
              </a:spcAft>
              <a:buSzPts val="1300"/>
              <a:buFont typeface="Arial"/>
              <a:buChar char="●"/>
            </a:pPr>
            <a:r>
              <a:rPr lang="en-GB" sz="1300">
                <a:latin typeface="Arial"/>
                <a:ea typeface="Arial"/>
                <a:cs typeface="Arial"/>
                <a:sym typeface="Arial"/>
              </a:rPr>
              <a:t>da Silva, N. Correia, et al. "Document type classification for brazil’s supreme court using a convolutional neural network." </a:t>
            </a:r>
            <a:r>
              <a:rPr i="1" lang="en-GB" sz="1300">
                <a:latin typeface="Arial"/>
                <a:ea typeface="Arial"/>
                <a:cs typeface="Arial"/>
                <a:sym typeface="Arial"/>
              </a:rPr>
              <a:t>10th International Conference on Forensic Computer Science and Cyber Law (ICoFCS), Sao Paulo, Brazil</a:t>
            </a:r>
            <a:r>
              <a:rPr lang="en-GB" sz="1300">
                <a:latin typeface="Arial"/>
                <a:ea typeface="Arial"/>
                <a:cs typeface="Arial"/>
                <a:sym typeface="Arial"/>
              </a:rPr>
              <a:t>. 2018.</a:t>
            </a:r>
            <a:endParaRPr sz="1300">
              <a:latin typeface="Arial"/>
              <a:ea typeface="Arial"/>
              <a:cs typeface="Arial"/>
              <a:sym typeface="Arial"/>
            </a:endParaRPr>
          </a:p>
          <a:p>
            <a:pPr indent="0" lvl="0" marL="457200" rtl="0" algn="l">
              <a:lnSpc>
                <a:spcPct val="115000"/>
              </a:lnSpc>
              <a:spcBef>
                <a:spcPts val="0"/>
              </a:spcBef>
              <a:spcAft>
                <a:spcPts val="0"/>
              </a:spcAft>
              <a:buNone/>
            </a:pPr>
            <a:r>
              <a:t/>
            </a:r>
            <a:endParaRPr sz="600">
              <a:latin typeface="Arial"/>
              <a:ea typeface="Arial"/>
              <a:cs typeface="Arial"/>
              <a:sym typeface="Arial"/>
            </a:endParaRPr>
          </a:p>
          <a:p>
            <a:pPr indent="-311150" lvl="0" marL="457200" rtl="0" algn="l">
              <a:lnSpc>
                <a:spcPct val="115000"/>
              </a:lnSpc>
              <a:spcBef>
                <a:spcPts val="0"/>
              </a:spcBef>
              <a:spcAft>
                <a:spcPts val="0"/>
              </a:spcAft>
              <a:buSzPts val="1300"/>
              <a:buFont typeface="Arial"/>
              <a:buChar char="●"/>
            </a:pPr>
            <a:r>
              <a:rPr lang="en-GB" sz="1300">
                <a:latin typeface="Arial"/>
                <a:ea typeface="Arial"/>
                <a:cs typeface="Arial"/>
                <a:sym typeface="Arial"/>
              </a:rPr>
              <a:t>Accessed on Dec 30, 2018. http:</a:t>
            </a:r>
            <a:r>
              <a:rPr lang="en-GB" sz="1300">
                <a:solidFill>
                  <a:srgbClr val="000000"/>
                </a:solidFill>
                <a:latin typeface="Arial"/>
                <a:ea typeface="Arial"/>
                <a:cs typeface="Arial"/>
                <a:sym typeface="Arial"/>
              </a:rPr>
              <a:t>//www.eastasiaforum.org/2018/12/14/beating-the-backlog-in-lao-courts</a:t>
            </a:r>
            <a:endParaRPr sz="1300">
              <a:latin typeface="Arial"/>
              <a:ea typeface="Arial"/>
              <a:cs typeface="Arial"/>
              <a:sym typeface="Arial"/>
            </a:endParaRPr>
          </a:p>
          <a:p>
            <a:pPr indent="0" lvl="0" marL="0" rtl="0" algn="l">
              <a:lnSpc>
                <a:spcPct val="115000"/>
              </a:lnSpc>
              <a:spcBef>
                <a:spcPts val="0"/>
              </a:spcBef>
              <a:spcAft>
                <a:spcPts val="0"/>
              </a:spcAft>
              <a:buNone/>
            </a:pPr>
            <a:r>
              <a:t/>
            </a:r>
            <a:endParaRPr sz="1300">
              <a:latin typeface="Arial"/>
              <a:ea typeface="Arial"/>
              <a:cs typeface="Arial"/>
              <a:sym typeface="Arial"/>
            </a:endParaRPr>
          </a:p>
        </p:txBody>
      </p:sp>
      <p:sp>
        <p:nvSpPr>
          <p:cNvPr id="354" name="Google Shape;354;p42"/>
          <p:cNvSpPr txBox="1"/>
          <p:nvPr>
            <p:ph idx="12" type="sldNum"/>
          </p:nvPr>
        </p:nvSpPr>
        <p:spPr>
          <a:xfrm>
            <a:off x="9204660" y="5312764"/>
            <a:ext cx="604800" cy="434100"/>
          </a:xfrm>
          <a:prstGeom prst="rect">
            <a:avLst/>
          </a:prstGeom>
        </p:spPr>
        <p:txBody>
          <a:bodyPr anchorCtr="0" anchor="t" bIns="100800" lIns="100800" spcFirstLastPara="1" rIns="100800" wrap="square" tIns="100800">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43"/>
          <p:cNvSpPr/>
          <p:nvPr/>
        </p:nvSpPr>
        <p:spPr>
          <a:xfrm>
            <a:off x="-176775" y="-2725"/>
            <a:ext cx="10511700" cy="5847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0" name="Google Shape;360;p43"/>
          <p:cNvPicPr preferRelativeResize="0"/>
          <p:nvPr/>
        </p:nvPicPr>
        <p:blipFill>
          <a:blip r:embed="rId3">
            <a:alphaModFix/>
          </a:blip>
          <a:stretch>
            <a:fillRect/>
          </a:stretch>
        </p:blipFill>
        <p:spPr>
          <a:xfrm>
            <a:off x="-190200" y="3840175"/>
            <a:ext cx="10538552" cy="1991425"/>
          </a:xfrm>
          <a:prstGeom prst="rect">
            <a:avLst/>
          </a:prstGeom>
          <a:noFill/>
          <a:ln>
            <a:noFill/>
          </a:ln>
        </p:spPr>
      </p:pic>
      <p:sp>
        <p:nvSpPr>
          <p:cNvPr id="361" name="Google Shape;361;p43"/>
          <p:cNvSpPr txBox="1"/>
          <p:nvPr>
            <p:ph idx="12" type="sldNum"/>
          </p:nvPr>
        </p:nvSpPr>
        <p:spPr>
          <a:xfrm>
            <a:off x="9216054" y="5321612"/>
            <a:ext cx="604800" cy="433800"/>
          </a:xfrm>
          <a:prstGeom prst="rect">
            <a:avLst/>
          </a:prstGeom>
        </p:spPr>
        <p:txBody>
          <a:bodyPr anchorCtr="0" anchor="ctr" bIns="100800" lIns="100800" spcFirstLastPara="1" rIns="100800" wrap="square" tIns="100800">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grpSp>
        <p:nvGrpSpPr>
          <p:cNvPr id="362" name="Google Shape;362;p43"/>
          <p:cNvGrpSpPr/>
          <p:nvPr/>
        </p:nvGrpSpPr>
        <p:grpSpPr>
          <a:xfrm>
            <a:off x="3084706" y="116882"/>
            <a:ext cx="3587252" cy="3587252"/>
            <a:chOff x="2824628" y="819150"/>
            <a:chExt cx="3500100" cy="3500100"/>
          </a:xfrm>
        </p:grpSpPr>
        <p:sp>
          <p:nvSpPr>
            <p:cNvPr id="363" name="Google Shape;363;p43"/>
            <p:cNvSpPr/>
            <p:nvPr/>
          </p:nvSpPr>
          <p:spPr>
            <a:xfrm>
              <a:off x="2824628" y="819150"/>
              <a:ext cx="3500100" cy="3500100"/>
            </a:xfrm>
            <a:prstGeom prst="ellipse">
              <a:avLst/>
            </a:prstGeom>
            <a:noFill/>
            <a:ln cap="flat" cmpd="sng" w="12700">
              <a:solidFill>
                <a:srgbClr val="000000">
                  <a:alpha val="44710"/>
                </a:srgbClr>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highlight>
                  <a:srgbClr val="FF9900"/>
                </a:highlight>
                <a:latin typeface="Arial"/>
                <a:ea typeface="Arial"/>
                <a:cs typeface="Arial"/>
                <a:sym typeface="Arial"/>
              </a:endParaRPr>
            </a:p>
          </p:txBody>
        </p:sp>
        <p:sp>
          <p:nvSpPr>
            <p:cNvPr id="364" name="Google Shape;364;p43"/>
            <p:cNvSpPr/>
            <p:nvPr/>
          </p:nvSpPr>
          <p:spPr>
            <a:xfrm>
              <a:off x="2924525" y="921900"/>
              <a:ext cx="3294600" cy="32946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C4125"/>
                </a:solidFill>
              </a:endParaRPr>
            </a:p>
          </p:txBody>
        </p:sp>
      </p:grpSp>
      <p:pic>
        <p:nvPicPr>
          <p:cNvPr id="365" name="Google Shape;365;p43"/>
          <p:cNvPicPr preferRelativeResize="0"/>
          <p:nvPr/>
        </p:nvPicPr>
        <p:blipFill rotWithShape="1">
          <a:blip r:embed="rId4">
            <a:alphaModFix/>
          </a:blip>
          <a:srcRect b="-3990" l="6450" r="-6449" t="3990"/>
          <a:stretch/>
        </p:blipFill>
        <p:spPr>
          <a:xfrm>
            <a:off x="3300599" y="736377"/>
            <a:ext cx="3587250" cy="253781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pic>
        <p:nvPicPr>
          <p:cNvPr id="370" name="Google Shape;370;p44"/>
          <p:cNvPicPr preferRelativeResize="0"/>
          <p:nvPr/>
        </p:nvPicPr>
        <p:blipFill>
          <a:blip r:embed="rId3">
            <a:alphaModFix/>
          </a:blip>
          <a:stretch>
            <a:fillRect/>
          </a:stretch>
        </p:blipFill>
        <p:spPr>
          <a:xfrm>
            <a:off x="0" y="0"/>
            <a:ext cx="10355674" cy="5763026"/>
          </a:xfrm>
          <a:prstGeom prst="rect">
            <a:avLst/>
          </a:prstGeom>
          <a:noFill/>
          <a:ln>
            <a:noFill/>
          </a:ln>
        </p:spPr>
      </p:pic>
      <p:sp>
        <p:nvSpPr>
          <p:cNvPr id="371" name="Google Shape;371;p44"/>
          <p:cNvSpPr txBox="1"/>
          <p:nvPr>
            <p:ph idx="12" type="sldNum"/>
          </p:nvPr>
        </p:nvSpPr>
        <p:spPr>
          <a:xfrm>
            <a:off x="9216054" y="5321612"/>
            <a:ext cx="604800" cy="433800"/>
          </a:xfrm>
          <a:prstGeom prst="rect">
            <a:avLst/>
          </a:prstGeom>
        </p:spPr>
        <p:txBody>
          <a:bodyPr anchorCtr="0" anchor="ctr" bIns="100800" lIns="100800" spcFirstLastPara="1" rIns="100800" wrap="square" tIns="100800">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pic>
        <p:nvPicPr>
          <p:cNvPr id="142" name="Google Shape;142;p29"/>
          <p:cNvPicPr preferRelativeResize="0"/>
          <p:nvPr/>
        </p:nvPicPr>
        <p:blipFill rotWithShape="1">
          <a:blip r:embed="rId3">
            <a:alphaModFix/>
          </a:blip>
          <a:srcRect b="0" l="0" r="0" t="18253"/>
          <a:stretch/>
        </p:blipFill>
        <p:spPr>
          <a:xfrm>
            <a:off x="25" y="-533400"/>
            <a:ext cx="10080574" cy="5393150"/>
          </a:xfrm>
          <a:prstGeom prst="rect">
            <a:avLst/>
          </a:prstGeom>
          <a:noFill/>
          <a:ln>
            <a:noFill/>
          </a:ln>
        </p:spPr>
      </p:pic>
      <p:grpSp>
        <p:nvGrpSpPr>
          <p:cNvPr id="143" name="Google Shape;143;p29"/>
          <p:cNvGrpSpPr/>
          <p:nvPr/>
        </p:nvGrpSpPr>
        <p:grpSpPr>
          <a:xfrm>
            <a:off x="25" y="2793326"/>
            <a:ext cx="10080600" cy="2600782"/>
            <a:chOff x="25" y="1193102"/>
            <a:chExt cx="10080600" cy="2639048"/>
          </a:xfrm>
        </p:grpSpPr>
        <p:sp>
          <p:nvSpPr>
            <p:cNvPr id="144" name="Google Shape;144;p29"/>
            <p:cNvSpPr/>
            <p:nvPr/>
          </p:nvSpPr>
          <p:spPr>
            <a:xfrm>
              <a:off x="25" y="2131450"/>
              <a:ext cx="10080600" cy="1700700"/>
            </a:xfrm>
            <a:prstGeom prst="rect">
              <a:avLst/>
            </a:prstGeom>
            <a:solidFill>
              <a:schemeClr val="dk1"/>
            </a:solidFill>
            <a:ln>
              <a:noFill/>
            </a:ln>
            <a:effectLst>
              <a:outerShdw blurRad="57150" rotWithShape="0" algn="bl" dir="5400000" dist="19050">
                <a:srgbClr val="000000">
                  <a:alpha val="50000"/>
                </a:srgbClr>
              </a:outerShdw>
              <a:reflection blurRad="0" dir="5400000" dist="38100" endA="0" endPos="30000" fadeDir="5400012" kx="0" rotWithShape="0" algn="bl" stA="0"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 name="Google Shape;145;p29"/>
            <p:cNvGrpSpPr/>
            <p:nvPr/>
          </p:nvGrpSpPr>
          <p:grpSpPr>
            <a:xfrm>
              <a:off x="692897" y="1193102"/>
              <a:ext cx="1678200" cy="1908000"/>
              <a:chOff x="4201297" y="2268752"/>
              <a:chExt cx="1678200" cy="1908000"/>
            </a:xfrm>
          </p:grpSpPr>
          <p:sp>
            <p:nvSpPr>
              <p:cNvPr id="146" name="Google Shape;146;p29"/>
              <p:cNvSpPr/>
              <p:nvPr/>
            </p:nvSpPr>
            <p:spPr>
              <a:xfrm rot="7880013">
                <a:off x="4405140" y="2587495"/>
                <a:ext cx="1270514" cy="1270514"/>
              </a:xfrm>
              <a:prstGeom prst="teardrop">
                <a:avLst>
                  <a:gd fmla="val 100000" name="adj"/>
                </a:avLst>
              </a:prstGeom>
              <a:solidFill>
                <a:schemeClr val="accent2"/>
              </a:solidFill>
              <a:ln cap="flat" cmpd="sng" w="34925">
                <a:solidFill>
                  <a:srgbClr val="FFFFFF"/>
                </a:solidFill>
                <a:prstDash val="solid"/>
                <a:round/>
                <a:headEnd len="sm" w="sm" type="none"/>
                <a:tailEnd len="sm" w="sm" type="none"/>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AB5107"/>
                  </a:solidFill>
                  <a:latin typeface="Arial"/>
                  <a:ea typeface="Arial"/>
                  <a:cs typeface="Arial"/>
                  <a:sym typeface="Arial"/>
                </a:endParaRPr>
              </a:p>
            </p:txBody>
          </p:sp>
          <p:pic>
            <p:nvPicPr>
              <p:cNvPr id="147" name="Google Shape;147;p29"/>
              <p:cNvPicPr preferRelativeResize="0"/>
              <p:nvPr/>
            </p:nvPicPr>
            <p:blipFill>
              <a:blip r:embed="rId4">
                <a:alphaModFix/>
              </a:blip>
              <a:stretch>
                <a:fillRect/>
              </a:stretch>
            </p:blipFill>
            <p:spPr>
              <a:xfrm>
                <a:off x="4737522" y="2960118"/>
                <a:ext cx="757949" cy="525250"/>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grpSp>
      </p:grpSp>
      <p:sp>
        <p:nvSpPr>
          <p:cNvPr id="148" name="Google Shape;148;p29"/>
          <p:cNvSpPr txBox="1"/>
          <p:nvPr>
            <p:ph type="ctrTitle"/>
          </p:nvPr>
        </p:nvSpPr>
        <p:spPr>
          <a:xfrm>
            <a:off x="2721516" y="3761302"/>
            <a:ext cx="4903500" cy="710100"/>
          </a:xfrm>
          <a:prstGeom prst="rect">
            <a:avLst/>
          </a:prstGeom>
        </p:spPr>
        <p:txBody>
          <a:bodyPr anchorCtr="0" anchor="t" bIns="100800" lIns="100800" spcFirstLastPara="1" rIns="100800" wrap="square" tIns="100800">
            <a:noAutofit/>
          </a:bodyPr>
          <a:lstStyle/>
          <a:p>
            <a:pPr indent="0" lvl="0" marL="0" rtl="0" algn="l">
              <a:spcBef>
                <a:spcPts val="0"/>
              </a:spcBef>
              <a:spcAft>
                <a:spcPts val="0"/>
              </a:spcAft>
              <a:buNone/>
            </a:pPr>
            <a:r>
              <a:rPr lang="en-GB" sz="4000">
                <a:solidFill>
                  <a:srgbClr val="FFFFFF"/>
                </a:solidFill>
              </a:rPr>
              <a:t>Introduction</a:t>
            </a:r>
            <a:endParaRPr sz="4000">
              <a:solidFill>
                <a:srgbClr val="FFFFFF"/>
              </a:solidFill>
            </a:endParaRPr>
          </a:p>
        </p:txBody>
      </p:sp>
      <p:sp>
        <p:nvSpPr>
          <p:cNvPr id="149" name="Google Shape;149;p29"/>
          <p:cNvSpPr txBox="1"/>
          <p:nvPr>
            <p:ph type="ctrTitle"/>
          </p:nvPr>
        </p:nvSpPr>
        <p:spPr>
          <a:xfrm>
            <a:off x="2721530" y="4536650"/>
            <a:ext cx="7463700" cy="710100"/>
          </a:xfrm>
          <a:prstGeom prst="rect">
            <a:avLst/>
          </a:prstGeom>
        </p:spPr>
        <p:txBody>
          <a:bodyPr anchorCtr="0" anchor="t" bIns="100800" lIns="100800" spcFirstLastPara="1" rIns="100800" wrap="square" tIns="100800">
            <a:noAutofit/>
          </a:bodyPr>
          <a:lstStyle/>
          <a:p>
            <a:pPr indent="0" lvl="0" marL="0" rtl="0" algn="l">
              <a:spcBef>
                <a:spcPts val="0"/>
              </a:spcBef>
              <a:spcAft>
                <a:spcPts val="0"/>
              </a:spcAft>
              <a:buClr>
                <a:schemeClr val="dk2"/>
              </a:buClr>
              <a:buSzPts val="1100"/>
              <a:buFont typeface="Arial"/>
              <a:buNone/>
            </a:pPr>
            <a:r>
              <a:rPr lang="en-GB" sz="2500">
                <a:solidFill>
                  <a:srgbClr val="000000"/>
                </a:solidFill>
                <a:latin typeface="Rockwell"/>
                <a:ea typeface="Rockwell"/>
                <a:cs typeface="Rockwell"/>
                <a:sym typeface="Rockwell"/>
              </a:rPr>
              <a:t>Legal Case Hearing Prioritization </a:t>
            </a:r>
            <a:endParaRPr sz="2500">
              <a:solidFill>
                <a:srgbClr val="000000"/>
              </a:solidFill>
              <a:latin typeface="Rockwell"/>
              <a:ea typeface="Rockwell"/>
              <a:cs typeface="Rockwell"/>
              <a:sym typeface="Rockwell"/>
            </a:endParaRPr>
          </a:p>
          <a:p>
            <a:pPr indent="0" lvl="0" marL="0" rtl="0" algn="l">
              <a:spcBef>
                <a:spcPts val="0"/>
              </a:spcBef>
              <a:spcAft>
                <a:spcPts val="0"/>
              </a:spcAft>
              <a:buClr>
                <a:schemeClr val="dk2"/>
              </a:buClr>
              <a:buSzPts val="1100"/>
              <a:buFont typeface="Arial"/>
              <a:buNone/>
            </a:pPr>
            <a:r>
              <a:t/>
            </a:r>
            <a:endParaRPr sz="2500">
              <a:solidFill>
                <a:srgbClr val="000000"/>
              </a:solidFill>
              <a:latin typeface="Rockwell"/>
              <a:ea typeface="Rockwell"/>
              <a:cs typeface="Rockwell"/>
              <a:sym typeface="Rockwell"/>
            </a:endParaRPr>
          </a:p>
          <a:p>
            <a:pPr indent="0" lvl="0" marL="0" rtl="0" algn="l">
              <a:spcBef>
                <a:spcPts val="0"/>
              </a:spcBef>
              <a:spcAft>
                <a:spcPts val="0"/>
              </a:spcAft>
              <a:buClr>
                <a:schemeClr val="dk2"/>
              </a:buClr>
              <a:buSzPts val="1100"/>
              <a:buFont typeface="Arial"/>
              <a:buNone/>
            </a:pPr>
            <a:r>
              <a:t/>
            </a:r>
            <a:endParaRPr sz="2500">
              <a:solidFill>
                <a:srgbClr val="000000"/>
              </a:solidFill>
              <a:latin typeface="Rockwell"/>
              <a:ea typeface="Rockwell"/>
              <a:cs typeface="Rockwell"/>
              <a:sym typeface="Rockwell"/>
            </a:endParaRPr>
          </a:p>
          <a:p>
            <a:pPr indent="0" lvl="0" marL="0" rtl="0" algn="l">
              <a:spcBef>
                <a:spcPts val="0"/>
              </a:spcBef>
              <a:spcAft>
                <a:spcPts val="0"/>
              </a:spcAft>
              <a:buNone/>
            </a:pPr>
            <a:r>
              <a:t/>
            </a:r>
            <a:endParaRPr sz="2500">
              <a:solidFill>
                <a:srgbClr val="000000"/>
              </a:solidFill>
              <a:latin typeface="Rockwell"/>
              <a:ea typeface="Rockwell"/>
              <a:cs typeface="Rockwell"/>
              <a:sym typeface="Rockwe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30"/>
          <p:cNvSpPr txBox="1"/>
          <p:nvPr>
            <p:ph idx="12" type="sldNum"/>
          </p:nvPr>
        </p:nvSpPr>
        <p:spPr>
          <a:xfrm>
            <a:off x="9204660" y="5312764"/>
            <a:ext cx="604800" cy="434100"/>
          </a:xfrm>
          <a:prstGeom prst="rect">
            <a:avLst/>
          </a:prstGeom>
        </p:spPr>
        <p:txBody>
          <a:bodyPr anchorCtr="0" anchor="t" bIns="100800" lIns="100800" spcFirstLastPara="1" rIns="100800" wrap="square" tIns="100800">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sp>
        <p:nvSpPr>
          <p:cNvPr id="155" name="Google Shape;155;p30"/>
          <p:cNvSpPr/>
          <p:nvPr/>
        </p:nvSpPr>
        <p:spPr>
          <a:xfrm>
            <a:off x="0" y="0"/>
            <a:ext cx="3345000" cy="5382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A0A0A"/>
              </a:solidFill>
            </a:endParaRPr>
          </a:p>
        </p:txBody>
      </p:sp>
      <p:sp>
        <p:nvSpPr>
          <p:cNvPr id="156" name="Google Shape;156;p30"/>
          <p:cNvSpPr txBox="1"/>
          <p:nvPr>
            <p:ph idx="4294967295" type="ctrTitle"/>
          </p:nvPr>
        </p:nvSpPr>
        <p:spPr>
          <a:xfrm>
            <a:off x="208650" y="990425"/>
            <a:ext cx="3054900" cy="4612500"/>
          </a:xfrm>
          <a:prstGeom prst="rect">
            <a:avLst/>
          </a:prstGeom>
        </p:spPr>
        <p:txBody>
          <a:bodyPr anchorCtr="0" anchor="t" bIns="100800" lIns="100800" spcFirstLastPara="1" rIns="100800" wrap="square" tIns="100800">
            <a:noAutofit/>
          </a:bodyPr>
          <a:lstStyle/>
          <a:p>
            <a:pPr indent="0" lvl="0" marL="0" rtl="0" algn="ctr">
              <a:spcBef>
                <a:spcPts val="0"/>
              </a:spcBef>
              <a:spcAft>
                <a:spcPts val="0"/>
              </a:spcAft>
              <a:buNone/>
            </a:pPr>
            <a:r>
              <a:rPr b="0" lang="en-GB" sz="4000"/>
              <a:t>JUSTICE</a:t>
            </a:r>
            <a:endParaRPr b="0" sz="4000"/>
          </a:p>
          <a:p>
            <a:pPr indent="0" lvl="0" marL="0" rtl="0" algn="ctr">
              <a:spcBef>
                <a:spcPts val="0"/>
              </a:spcBef>
              <a:spcAft>
                <a:spcPts val="0"/>
              </a:spcAft>
              <a:buNone/>
            </a:pPr>
            <a:r>
              <a:rPr lang="en-GB" sz="4000"/>
              <a:t>DELAYED</a:t>
            </a:r>
            <a:endParaRPr sz="4000"/>
          </a:p>
          <a:p>
            <a:pPr indent="0" lvl="0" marL="0" rtl="0" algn="ctr">
              <a:spcBef>
                <a:spcPts val="0"/>
              </a:spcBef>
              <a:spcAft>
                <a:spcPts val="0"/>
              </a:spcAft>
              <a:buNone/>
            </a:pPr>
            <a:r>
              <a:rPr b="0" lang="en-GB" sz="4000"/>
              <a:t>IS</a:t>
            </a:r>
            <a:endParaRPr b="0" sz="4000"/>
          </a:p>
          <a:p>
            <a:pPr indent="0" lvl="0" marL="0" rtl="0" algn="ctr">
              <a:spcBef>
                <a:spcPts val="0"/>
              </a:spcBef>
              <a:spcAft>
                <a:spcPts val="0"/>
              </a:spcAft>
              <a:buNone/>
            </a:pPr>
            <a:r>
              <a:rPr b="0" lang="en-GB" sz="4000"/>
              <a:t>JUSTICE</a:t>
            </a:r>
            <a:endParaRPr b="0" sz="4000"/>
          </a:p>
          <a:p>
            <a:pPr indent="0" lvl="0" marL="0" rtl="0" algn="ctr">
              <a:spcBef>
                <a:spcPts val="0"/>
              </a:spcBef>
              <a:spcAft>
                <a:spcPts val="0"/>
              </a:spcAft>
              <a:buNone/>
            </a:pPr>
            <a:r>
              <a:rPr lang="en-GB" sz="4000"/>
              <a:t>DENIED</a:t>
            </a:r>
            <a:endParaRPr sz="4000"/>
          </a:p>
        </p:txBody>
      </p:sp>
      <p:pic>
        <p:nvPicPr>
          <p:cNvPr id="157" name="Google Shape;157;p30"/>
          <p:cNvPicPr preferRelativeResize="0"/>
          <p:nvPr/>
        </p:nvPicPr>
        <p:blipFill>
          <a:blip r:embed="rId3">
            <a:alphaModFix/>
          </a:blip>
          <a:stretch>
            <a:fillRect/>
          </a:stretch>
        </p:blipFill>
        <p:spPr>
          <a:xfrm rot="10800000">
            <a:off x="1232130" y="4212874"/>
            <a:ext cx="685450" cy="685476"/>
          </a:xfrm>
          <a:prstGeom prst="rect">
            <a:avLst/>
          </a:prstGeom>
          <a:noFill/>
          <a:ln>
            <a:noFill/>
          </a:ln>
        </p:spPr>
      </p:pic>
      <p:pic>
        <p:nvPicPr>
          <p:cNvPr id="158" name="Google Shape;158;p30"/>
          <p:cNvPicPr preferRelativeResize="0"/>
          <p:nvPr/>
        </p:nvPicPr>
        <p:blipFill rotWithShape="1">
          <a:blip r:embed="rId3">
            <a:alphaModFix/>
          </a:blip>
          <a:srcRect b="0" l="-11120" r="11119" t="0"/>
          <a:stretch/>
        </p:blipFill>
        <p:spPr>
          <a:xfrm>
            <a:off x="1199255" y="307224"/>
            <a:ext cx="685450" cy="685476"/>
          </a:xfrm>
          <a:prstGeom prst="rect">
            <a:avLst/>
          </a:prstGeom>
          <a:noFill/>
          <a:ln>
            <a:noFill/>
          </a:ln>
        </p:spPr>
      </p:pic>
      <p:pic>
        <p:nvPicPr>
          <p:cNvPr id="159" name="Google Shape;159;p30"/>
          <p:cNvPicPr preferRelativeResize="0"/>
          <p:nvPr/>
        </p:nvPicPr>
        <p:blipFill>
          <a:blip r:embed="rId4">
            <a:alphaModFix/>
          </a:blip>
          <a:stretch>
            <a:fillRect/>
          </a:stretch>
        </p:blipFill>
        <p:spPr>
          <a:xfrm flipH="1">
            <a:off x="3808916" y="410641"/>
            <a:ext cx="6271725" cy="41832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31"/>
          <p:cNvSpPr txBox="1"/>
          <p:nvPr>
            <p:ph idx="12" type="sldNum"/>
          </p:nvPr>
        </p:nvSpPr>
        <p:spPr>
          <a:xfrm>
            <a:off x="9204660" y="5312764"/>
            <a:ext cx="604800" cy="434100"/>
          </a:xfrm>
          <a:prstGeom prst="rect">
            <a:avLst/>
          </a:prstGeom>
        </p:spPr>
        <p:txBody>
          <a:bodyPr anchorCtr="0" anchor="t" bIns="100800" lIns="100800" spcFirstLastPara="1" rIns="100800" wrap="square" tIns="100800">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sp>
        <p:nvSpPr>
          <p:cNvPr id="165" name="Google Shape;165;p31"/>
          <p:cNvSpPr txBox="1"/>
          <p:nvPr>
            <p:ph type="title"/>
          </p:nvPr>
        </p:nvSpPr>
        <p:spPr>
          <a:xfrm>
            <a:off x="6387688" y="217475"/>
            <a:ext cx="2601900" cy="700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solidFill>
                  <a:srgbClr val="FFFFFF"/>
                </a:solidFill>
              </a:rPr>
              <a:t>Introduction</a:t>
            </a:r>
            <a:endParaRPr>
              <a:solidFill>
                <a:srgbClr val="FFFFFF"/>
              </a:solidFill>
            </a:endParaRPr>
          </a:p>
        </p:txBody>
      </p:sp>
      <p:pic>
        <p:nvPicPr>
          <p:cNvPr id="166" name="Google Shape;166;p31"/>
          <p:cNvPicPr preferRelativeResize="0"/>
          <p:nvPr/>
        </p:nvPicPr>
        <p:blipFill>
          <a:blip r:embed="rId3">
            <a:alphaModFix/>
          </a:blip>
          <a:stretch>
            <a:fillRect/>
          </a:stretch>
        </p:blipFill>
        <p:spPr>
          <a:xfrm>
            <a:off x="9497535" y="4740079"/>
            <a:ext cx="476250" cy="533400"/>
          </a:xfrm>
          <a:prstGeom prst="rect">
            <a:avLst/>
          </a:prstGeom>
          <a:noFill/>
          <a:ln>
            <a:noFill/>
          </a:ln>
        </p:spPr>
      </p:pic>
      <p:pic>
        <p:nvPicPr>
          <p:cNvPr id="167" name="Google Shape;167;p31"/>
          <p:cNvPicPr preferRelativeResize="0"/>
          <p:nvPr/>
        </p:nvPicPr>
        <p:blipFill>
          <a:blip r:embed="rId4">
            <a:alphaModFix/>
          </a:blip>
          <a:stretch>
            <a:fillRect/>
          </a:stretch>
        </p:blipFill>
        <p:spPr>
          <a:xfrm>
            <a:off x="0" y="0"/>
            <a:ext cx="5396275" cy="5396275"/>
          </a:xfrm>
          <a:prstGeom prst="rect">
            <a:avLst/>
          </a:prstGeom>
          <a:noFill/>
          <a:ln>
            <a:noFill/>
          </a:ln>
        </p:spPr>
      </p:pic>
      <p:pic>
        <p:nvPicPr>
          <p:cNvPr id="168" name="Google Shape;168;p31"/>
          <p:cNvPicPr preferRelativeResize="0"/>
          <p:nvPr/>
        </p:nvPicPr>
        <p:blipFill rotWithShape="1">
          <a:blip r:embed="rId5">
            <a:alphaModFix/>
          </a:blip>
          <a:srcRect b="0" l="20652" r="22201" t="0"/>
          <a:stretch/>
        </p:blipFill>
        <p:spPr>
          <a:xfrm>
            <a:off x="6334450" y="1283925"/>
            <a:ext cx="3286953" cy="27139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32"/>
          <p:cNvSpPr/>
          <p:nvPr/>
        </p:nvSpPr>
        <p:spPr>
          <a:xfrm>
            <a:off x="0" y="3677750"/>
            <a:ext cx="10080600" cy="171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A0A0A"/>
              </a:solidFill>
            </a:endParaRPr>
          </a:p>
        </p:txBody>
      </p:sp>
      <p:sp>
        <p:nvSpPr>
          <p:cNvPr id="174" name="Google Shape;174;p32"/>
          <p:cNvSpPr txBox="1"/>
          <p:nvPr>
            <p:ph idx="12" type="sldNum"/>
          </p:nvPr>
        </p:nvSpPr>
        <p:spPr>
          <a:xfrm>
            <a:off x="9204660" y="5312764"/>
            <a:ext cx="604800" cy="434100"/>
          </a:xfrm>
          <a:prstGeom prst="rect">
            <a:avLst/>
          </a:prstGeom>
        </p:spPr>
        <p:txBody>
          <a:bodyPr anchorCtr="0" anchor="t" bIns="100800" lIns="100800" spcFirstLastPara="1" rIns="100800" wrap="square" tIns="100800">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pic>
        <p:nvPicPr>
          <p:cNvPr id="175" name="Google Shape;175;p32"/>
          <p:cNvPicPr preferRelativeResize="0"/>
          <p:nvPr/>
        </p:nvPicPr>
        <p:blipFill rotWithShape="1">
          <a:blip r:embed="rId3">
            <a:alphaModFix/>
          </a:blip>
          <a:srcRect b="0" l="0" r="0" t="0"/>
          <a:stretch/>
        </p:blipFill>
        <p:spPr>
          <a:xfrm>
            <a:off x="1621892" y="1385240"/>
            <a:ext cx="1542900" cy="1394100"/>
          </a:xfrm>
          <a:prstGeom prst="rect">
            <a:avLst/>
          </a:prstGeom>
          <a:noFill/>
          <a:ln>
            <a:noFill/>
          </a:ln>
        </p:spPr>
      </p:pic>
      <p:sp>
        <p:nvSpPr>
          <p:cNvPr id="176" name="Google Shape;176;p32"/>
          <p:cNvSpPr txBox="1"/>
          <p:nvPr/>
        </p:nvSpPr>
        <p:spPr>
          <a:xfrm>
            <a:off x="1639292" y="1825412"/>
            <a:ext cx="1227300" cy="46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Font typeface="Arial"/>
              <a:buNone/>
            </a:pPr>
            <a:r>
              <a:rPr b="1" lang="en-GB" sz="2000">
                <a:solidFill>
                  <a:srgbClr val="3F3F3F"/>
                </a:solidFill>
              </a:rPr>
              <a:t> 254,529 </a:t>
            </a:r>
            <a:endParaRPr b="1" sz="2000">
              <a:solidFill>
                <a:srgbClr val="3F3F3F"/>
              </a:solidFill>
              <a:latin typeface="Arial"/>
              <a:ea typeface="Arial"/>
              <a:cs typeface="Arial"/>
              <a:sym typeface="Arial"/>
            </a:endParaRPr>
          </a:p>
        </p:txBody>
      </p:sp>
      <p:sp>
        <p:nvSpPr>
          <p:cNvPr id="177" name="Google Shape;177;p32"/>
          <p:cNvSpPr txBox="1"/>
          <p:nvPr/>
        </p:nvSpPr>
        <p:spPr>
          <a:xfrm>
            <a:off x="1510242" y="2912718"/>
            <a:ext cx="1766100" cy="2769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1500">
                <a:solidFill>
                  <a:srgbClr val="595959"/>
                </a:solidFill>
              </a:rPr>
              <a:t>Total Cases</a:t>
            </a:r>
            <a:endParaRPr b="1" sz="1500">
              <a:solidFill>
                <a:srgbClr val="595959"/>
              </a:solidFill>
              <a:latin typeface="Arial"/>
              <a:ea typeface="Arial"/>
              <a:cs typeface="Arial"/>
              <a:sym typeface="Arial"/>
            </a:endParaRPr>
          </a:p>
        </p:txBody>
      </p:sp>
      <p:sp>
        <p:nvSpPr>
          <p:cNvPr id="178" name="Google Shape;178;p32"/>
          <p:cNvSpPr/>
          <p:nvPr/>
        </p:nvSpPr>
        <p:spPr>
          <a:xfrm>
            <a:off x="25" y="-56575"/>
            <a:ext cx="10080600" cy="1096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2"/>
          <p:cNvSpPr txBox="1"/>
          <p:nvPr/>
        </p:nvSpPr>
        <p:spPr>
          <a:xfrm>
            <a:off x="381000" y="623350"/>
            <a:ext cx="9392700" cy="288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sz="1300"/>
              <a:t> by the Supreme Court of Nepal/Fiscal Year  2016-17</a:t>
            </a:r>
            <a:endParaRPr sz="1300"/>
          </a:p>
        </p:txBody>
      </p:sp>
      <p:grpSp>
        <p:nvGrpSpPr>
          <p:cNvPr id="180" name="Google Shape;180;p32"/>
          <p:cNvGrpSpPr/>
          <p:nvPr/>
        </p:nvGrpSpPr>
        <p:grpSpPr>
          <a:xfrm>
            <a:off x="1276976" y="3906364"/>
            <a:ext cx="2014852" cy="1081954"/>
            <a:chOff x="1062658" y="3986014"/>
            <a:chExt cx="1728300" cy="1081954"/>
          </a:xfrm>
        </p:grpSpPr>
        <p:sp>
          <p:nvSpPr>
            <p:cNvPr id="181" name="Google Shape;181;p32"/>
            <p:cNvSpPr txBox="1"/>
            <p:nvPr/>
          </p:nvSpPr>
          <p:spPr>
            <a:xfrm>
              <a:off x="1062658" y="3986014"/>
              <a:ext cx="1728300" cy="307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700">
                <a:solidFill>
                  <a:srgbClr val="FFFFFF"/>
                </a:solidFill>
                <a:latin typeface="Arial"/>
                <a:ea typeface="Arial"/>
                <a:cs typeface="Arial"/>
                <a:sym typeface="Arial"/>
              </a:endParaRPr>
            </a:p>
          </p:txBody>
        </p:sp>
        <p:sp>
          <p:nvSpPr>
            <p:cNvPr id="182" name="Google Shape;182;p32"/>
            <p:cNvSpPr txBox="1"/>
            <p:nvPr/>
          </p:nvSpPr>
          <p:spPr>
            <a:xfrm>
              <a:off x="1062658" y="4236968"/>
              <a:ext cx="1728300" cy="831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500">
                  <a:solidFill>
                    <a:srgbClr val="FFFFFF"/>
                  </a:solidFill>
                </a:rPr>
                <a:t>Total numbers of cases in courts handled by the court.</a:t>
              </a:r>
              <a:endParaRPr sz="1700"/>
            </a:p>
          </p:txBody>
        </p:sp>
      </p:grpSp>
      <p:sp>
        <p:nvSpPr>
          <p:cNvPr id="183" name="Google Shape;183;p32"/>
          <p:cNvSpPr/>
          <p:nvPr/>
        </p:nvSpPr>
        <p:spPr>
          <a:xfrm>
            <a:off x="1707147" y="2246214"/>
            <a:ext cx="288000" cy="288000"/>
          </a:xfrm>
          <a:prstGeom prst="donut">
            <a:avLst>
              <a:gd fmla="val 25000" name="adj"/>
            </a:avLst>
          </a:prstGeom>
          <a:solidFill>
            <a:srgbClr val="E46C0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184" name="Google Shape;184;p32"/>
          <p:cNvSpPr txBox="1"/>
          <p:nvPr>
            <p:ph idx="4294967295" type="ctrTitle"/>
          </p:nvPr>
        </p:nvSpPr>
        <p:spPr>
          <a:xfrm>
            <a:off x="3121954" y="-20898"/>
            <a:ext cx="4903500" cy="710100"/>
          </a:xfrm>
          <a:prstGeom prst="rect">
            <a:avLst/>
          </a:prstGeom>
        </p:spPr>
        <p:txBody>
          <a:bodyPr anchorCtr="0" anchor="t" bIns="100800" lIns="100800" spcFirstLastPara="1" rIns="100800" wrap="square" tIns="100800">
            <a:noAutofit/>
          </a:bodyPr>
          <a:lstStyle/>
          <a:p>
            <a:pPr indent="0" lvl="0" marL="0" rtl="0" algn="l">
              <a:spcBef>
                <a:spcPts val="0"/>
              </a:spcBef>
              <a:spcAft>
                <a:spcPts val="0"/>
              </a:spcAft>
              <a:buNone/>
            </a:pPr>
            <a:r>
              <a:rPr lang="en-GB" sz="4000">
                <a:solidFill>
                  <a:srgbClr val="FFFFFF"/>
                </a:solidFill>
              </a:rPr>
              <a:t> Annual Report</a:t>
            </a:r>
            <a:endParaRPr sz="4000">
              <a:solidFill>
                <a:srgbClr val="FFFFFF"/>
              </a:solidFill>
            </a:endParaRPr>
          </a:p>
        </p:txBody>
      </p:sp>
      <p:pic>
        <p:nvPicPr>
          <p:cNvPr id="185" name="Google Shape;185;p32"/>
          <p:cNvPicPr preferRelativeResize="0"/>
          <p:nvPr/>
        </p:nvPicPr>
        <p:blipFill rotWithShape="1">
          <a:blip r:embed="rId4">
            <a:alphaModFix/>
          </a:blip>
          <a:srcRect b="0" l="0" r="0" t="0"/>
          <a:stretch/>
        </p:blipFill>
        <p:spPr>
          <a:xfrm>
            <a:off x="3970765" y="1385240"/>
            <a:ext cx="1542900" cy="1394100"/>
          </a:xfrm>
          <a:prstGeom prst="rect">
            <a:avLst/>
          </a:prstGeom>
          <a:noFill/>
          <a:ln>
            <a:noFill/>
          </a:ln>
        </p:spPr>
      </p:pic>
      <p:sp>
        <p:nvSpPr>
          <p:cNvPr id="186" name="Google Shape;186;p32"/>
          <p:cNvSpPr txBox="1"/>
          <p:nvPr/>
        </p:nvSpPr>
        <p:spPr>
          <a:xfrm>
            <a:off x="3859115" y="2912718"/>
            <a:ext cx="1766100" cy="2769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1500">
                <a:solidFill>
                  <a:srgbClr val="595959"/>
                </a:solidFill>
              </a:rPr>
              <a:t>Backlog Cases</a:t>
            </a:r>
            <a:endParaRPr b="1" sz="1500">
              <a:solidFill>
                <a:srgbClr val="595959"/>
              </a:solidFill>
              <a:latin typeface="Arial"/>
              <a:ea typeface="Arial"/>
              <a:cs typeface="Arial"/>
              <a:sym typeface="Arial"/>
            </a:endParaRPr>
          </a:p>
        </p:txBody>
      </p:sp>
      <p:grpSp>
        <p:nvGrpSpPr>
          <p:cNvPr id="187" name="Google Shape;187;p32"/>
          <p:cNvGrpSpPr/>
          <p:nvPr/>
        </p:nvGrpSpPr>
        <p:grpSpPr>
          <a:xfrm>
            <a:off x="3710603" y="3906364"/>
            <a:ext cx="2243452" cy="1081954"/>
            <a:chOff x="1062658" y="3986014"/>
            <a:chExt cx="1924389" cy="1081954"/>
          </a:xfrm>
        </p:grpSpPr>
        <p:sp>
          <p:nvSpPr>
            <p:cNvPr id="188" name="Google Shape;188;p32"/>
            <p:cNvSpPr txBox="1"/>
            <p:nvPr/>
          </p:nvSpPr>
          <p:spPr>
            <a:xfrm>
              <a:off x="1062658" y="3986014"/>
              <a:ext cx="1728300" cy="307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700">
                <a:solidFill>
                  <a:srgbClr val="FFFFFF"/>
                </a:solidFill>
                <a:latin typeface="Arial"/>
                <a:ea typeface="Arial"/>
                <a:cs typeface="Arial"/>
                <a:sym typeface="Arial"/>
              </a:endParaRPr>
            </a:p>
          </p:txBody>
        </p:sp>
        <p:sp>
          <p:nvSpPr>
            <p:cNvPr id="189" name="Google Shape;189;p32"/>
            <p:cNvSpPr txBox="1"/>
            <p:nvPr/>
          </p:nvSpPr>
          <p:spPr>
            <a:xfrm>
              <a:off x="1258747" y="4236968"/>
              <a:ext cx="1728300" cy="831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500">
                  <a:solidFill>
                    <a:srgbClr val="FFFFFF"/>
                  </a:solidFill>
                </a:rPr>
                <a:t>Cases pending from previous years that remain open at the start of a new fiscal year</a:t>
              </a:r>
              <a:endParaRPr sz="1700"/>
            </a:p>
          </p:txBody>
        </p:sp>
      </p:grpSp>
      <p:sp>
        <p:nvSpPr>
          <p:cNvPr id="190" name="Google Shape;190;p32"/>
          <p:cNvSpPr/>
          <p:nvPr/>
        </p:nvSpPr>
        <p:spPr>
          <a:xfrm>
            <a:off x="4123613" y="2381604"/>
            <a:ext cx="288000" cy="288000"/>
          </a:xfrm>
          <a:prstGeom prst="donut">
            <a:avLst>
              <a:gd fmla="val 25000" name="adj"/>
            </a:avLst>
          </a:prstGeom>
          <a:solidFill>
            <a:srgbClr val="E46C0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191" name="Google Shape;191;p32"/>
          <p:cNvSpPr txBox="1"/>
          <p:nvPr/>
        </p:nvSpPr>
        <p:spPr>
          <a:xfrm>
            <a:off x="4136605" y="1813362"/>
            <a:ext cx="1227300" cy="46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2000">
                <a:solidFill>
                  <a:srgbClr val="3F3F3F"/>
                </a:solidFill>
              </a:rPr>
              <a:t>88,850</a:t>
            </a:r>
            <a:endParaRPr b="1" sz="2000">
              <a:solidFill>
                <a:srgbClr val="3F3F3F"/>
              </a:solidFill>
              <a:latin typeface="Arial"/>
              <a:ea typeface="Arial"/>
              <a:cs typeface="Arial"/>
              <a:sym typeface="Arial"/>
            </a:endParaRPr>
          </a:p>
        </p:txBody>
      </p:sp>
      <p:pic>
        <p:nvPicPr>
          <p:cNvPr id="192" name="Google Shape;192;p32"/>
          <p:cNvPicPr preferRelativeResize="0"/>
          <p:nvPr/>
        </p:nvPicPr>
        <p:blipFill rotWithShape="1">
          <a:blip r:embed="rId5">
            <a:alphaModFix/>
          </a:blip>
          <a:srcRect b="0" l="0" r="0" t="0"/>
          <a:stretch/>
        </p:blipFill>
        <p:spPr>
          <a:xfrm>
            <a:off x="6611113" y="1385240"/>
            <a:ext cx="1542900" cy="1394100"/>
          </a:xfrm>
          <a:prstGeom prst="rect">
            <a:avLst/>
          </a:prstGeom>
          <a:noFill/>
          <a:ln>
            <a:noFill/>
          </a:ln>
        </p:spPr>
      </p:pic>
      <p:sp>
        <p:nvSpPr>
          <p:cNvPr id="193" name="Google Shape;193;p32"/>
          <p:cNvSpPr txBox="1"/>
          <p:nvPr/>
        </p:nvSpPr>
        <p:spPr>
          <a:xfrm>
            <a:off x="6499463" y="2912718"/>
            <a:ext cx="1766100" cy="2769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1500">
                <a:solidFill>
                  <a:srgbClr val="595959"/>
                </a:solidFill>
              </a:rPr>
              <a:t>Disposal Rate</a:t>
            </a:r>
            <a:endParaRPr b="1" sz="1500">
              <a:solidFill>
                <a:srgbClr val="595959"/>
              </a:solidFill>
              <a:latin typeface="Arial"/>
              <a:ea typeface="Arial"/>
              <a:cs typeface="Arial"/>
              <a:sym typeface="Arial"/>
            </a:endParaRPr>
          </a:p>
        </p:txBody>
      </p:sp>
      <p:grpSp>
        <p:nvGrpSpPr>
          <p:cNvPr id="194" name="Google Shape;194;p32"/>
          <p:cNvGrpSpPr/>
          <p:nvPr/>
        </p:nvGrpSpPr>
        <p:grpSpPr>
          <a:xfrm>
            <a:off x="6636443" y="3906364"/>
            <a:ext cx="2091052" cy="1081954"/>
            <a:chOff x="801207" y="3986014"/>
            <a:chExt cx="1793663" cy="1081954"/>
          </a:xfrm>
        </p:grpSpPr>
        <p:sp>
          <p:nvSpPr>
            <p:cNvPr id="195" name="Google Shape;195;p32"/>
            <p:cNvSpPr txBox="1"/>
            <p:nvPr/>
          </p:nvSpPr>
          <p:spPr>
            <a:xfrm>
              <a:off x="801207" y="3986014"/>
              <a:ext cx="1728300" cy="307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700">
                <a:solidFill>
                  <a:srgbClr val="FFFFFF"/>
                </a:solidFill>
                <a:latin typeface="Arial"/>
                <a:ea typeface="Arial"/>
                <a:cs typeface="Arial"/>
                <a:sym typeface="Arial"/>
              </a:endParaRPr>
            </a:p>
          </p:txBody>
        </p:sp>
        <p:sp>
          <p:nvSpPr>
            <p:cNvPr id="196" name="Google Shape;196;p32"/>
            <p:cNvSpPr txBox="1"/>
            <p:nvPr/>
          </p:nvSpPr>
          <p:spPr>
            <a:xfrm>
              <a:off x="866569" y="4236968"/>
              <a:ext cx="1728300" cy="831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500">
                  <a:solidFill>
                    <a:srgbClr val="FFFFFF"/>
                  </a:solidFill>
                </a:rPr>
                <a:t>Cases added to the docket during the year, resulting in no changes to the court's backlog.</a:t>
              </a:r>
              <a:endParaRPr sz="1700"/>
            </a:p>
          </p:txBody>
        </p:sp>
      </p:grpSp>
      <p:sp>
        <p:nvSpPr>
          <p:cNvPr id="197" name="Google Shape;197;p32"/>
          <p:cNvSpPr/>
          <p:nvPr/>
        </p:nvSpPr>
        <p:spPr>
          <a:xfrm>
            <a:off x="6602902" y="2029718"/>
            <a:ext cx="288000" cy="288000"/>
          </a:xfrm>
          <a:prstGeom prst="donut">
            <a:avLst>
              <a:gd fmla="val 25000" name="adj"/>
            </a:avLst>
          </a:prstGeom>
          <a:solidFill>
            <a:srgbClr val="E46C0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198" name="Google Shape;198;p32"/>
          <p:cNvSpPr txBox="1"/>
          <p:nvPr/>
        </p:nvSpPr>
        <p:spPr>
          <a:xfrm>
            <a:off x="6763521" y="1813362"/>
            <a:ext cx="1227300" cy="46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2400">
                <a:solidFill>
                  <a:srgbClr val="3F3F3F"/>
                </a:solidFill>
              </a:rPr>
              <a:t> 61.8%</a:t>
            </a:r>
            <a:endParaRPr b="1" sz="2400">
              <a:solidFill>
                <a:srgbClr val="3F3F3F"/>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3"/>
          <p:cNvSpPr/>
          <p:nvPr/>
        </p:nvSpPr>
        <p:spPr>
          <a:xfrm>
            <a:off x="3863800" y="0"/>
            <a:ext cx="6216900" cy="540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3"/>
          <p:cNvSpPr txBox="1"/>
          <p:nvPr>
            <p:ph idx="12" type="sldNum"/>
          </p:nvPr>
        </p:nvSpPr>
        <p:spPr>
          <a:xfrm>
            <a:off x="9216054" y="5321612"/>
            <a:ext cx="604800" cy="433800"/>
          </a:xfrm>
          <a:prstGeom prst="rect">
            <a:avLst/>
          </a:prstGeom>
        </p:spPr>
        <p:txBody>
          <a:bodyPr anchorCtr="0" anchor="ctr" bIns="100800" lIns="100800" spcFirstLastPara="1" rIns="100800" wrap="square" tIns="100800">
            <a:noAutofit/>
          </a:bodyPr>
          <a:lstStyle/>
          <a:p>
            <a:pPr indent="0" lvl="0" marL="0" rtl="0" algn="r">
              <a:spcBef>
                <a:spcPts val="0"/>
              </a:spcBef>
              <a:spcAft>
                <a:spcPts val="0"/>
              </a:spcAft>
              <a:buNone/>
            </a:pPr>
            <a:fld id="{00000000-1234-1234-1234-123412341234}" type="slidenum">
              <a:rPr lang="en-GB"/>
              <a:t>‹#›</a:t>
            </a:fld>
            <a:endParaRPr/>
          </a:p>
        </p:txBody>
      </p:sp>
      <p:pic>
        <p:nvPicPr>
          <p:cNvPr id="205" name="Google Shape;205;p33"/>
          <p:cNvPicPr preferRelativeResize="0"/>
          <p:nvPr/>
        </p:nvPicPr>
        <p:blipFill>
          <a:blip r:embed="rId3">
            <a:alphaModFix/>
          </a:blip>
          <a:stretch>
            <a:fillRect/>
          </a:stretch>
        </p:blipFill>
        <p:spPr>
          <a:xfrm>
            <a:off x="3921125" y="920750"/>
            <a:ext cx="5895975" cy="3371850"/>
          </a:xfrm>
          <a:prstGeom prst="rect">
            <a:avLst/>
          </a:prstGeom>
          <a:noFill/>
          <a:ln>
            <a:noFill/>
          </a:ln>
        </p:spPr>
      </p:pic>
      <p:sp>
        <p:nvSpPr>
          <p:cNvPr id="206" name="Google Shape;206;p33"/>
          <p:cNvSpPr/>
          <p:nvPr/>
        </p:nvSpPr>
        <p:spPr>
          <a:xfrm>
            <a:off x="17" y="0"/>
            <a:ext cx="3939300" cy="390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207" name="Google Shape;207;p33"/>
          <p:cNvPicPr preferRelativeResize="0"/>
          <p:nvPr/>
        </p:nvPicPr>
        <p:blipFill rotWithShape="1">
          <a:blip r:embed="rId4">
            <a:alphaModFix/>
          </a:blip>
          <a:srcRect b="0" l="0" r="0" t="0"/>
          <a:stretch/>
        </p:blipFill>
        <p:spPr>
          <a:xfrm>
            <a:off x="1317092" y="1385240"/>
            <a:ext cx="1542900" cy="1394100"/>
          </a:xfrm>
          <a:prstGeom prst="rect">
            <a:avLst/>
          </a:prstGeom>
          <a:noFill/>
          <a:ln>
            <a:noFill/>
          </a:ln>
        </p:spPr>
      </p:pic>
      <p:sp>
        <p:nvSpPr>
          <p:cNvPr id="208" name="Google Shape;208;p33"/>
          <p:cNvSpPr txBox="1"/>
          <p:nvPr/>
        </p:nvSpPr>
        <p:spPr>
          <a:xfrm>
            <a:off x="1334492" y="1825412"/>
            <a:ext cx="1227300" cy="46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2000">
                <a:solidFill>
                  <a:srgbClr val="3F3F3F"/>
                </a:solidFill>
              </a:rPr>
              <a:t> 254,529 </a:t>
            </a:r>
            <a:endParaRPr b="1" sz="2000">
              <a:solidFill>
                <a:srgbClr val="3F3F3F"/>
              </a:solidFill>
              <a:latin typeface="Arial"/>
              <a:ea typeface="Arial"/>
              <a:cs typeface="Arial"/>
              <a:sym typeface="Arial"/>
            </a:endParaRPr>
          </a:p>
        </p:txBody>
      </p:sp>
      <p:sp>
        <p:nvSpPr>
          <p:cNvPr id="209" name="Google Shape;209;p33"/>
          <p:cNvSpPr txBox="1"/>
          <p:nvPr/>
        </p:nvSpPr>
        <p:spPr>
          <a:xfrm>
            <a:off x="1205442" y="2912718"/>
            <a:ext cx="1766100" cy="2769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1500">
                <a:solidFill>
                  <a:srgbClr val="595959"/>
                </a:solidFill>
              </a:rPr>
              <a:t>Total Cases</a:t>
            </a:r>
            <a:endParaRPr b="1" sz="1500">
              <a:solidFill>
                <a:srgbClr val="595959"/>
              </a:solidFill>
              <a:latin typeface="Arial"/>
              <a:ea typeface="Arial"/>
              <a:cs typeface="Arial"/>
              <a:sym typeface="Arial"/>
            </a:endParaRPr>
          </a:p>
        </p:txBody>
      </p:sp>
      <p:sp>
        <p:nvSpPr>
          <p:cNvPr id="210" name="Google Shape;210;p33"/>
          <p:cNvSpPr/>
          <p:nvPr/>
        </p:nvSpPr>
        <p:spPr>
          <a:xfrm>
            <a:off x="1402347" y="2246214"/>
            <a:ext cx="288000" cy="288000"/>
          </a:xfrm>
          <a:prstGeom prst="donut">
            <a:avLst>
              <a:gd fmla="val 25000" name="adj"/>
            </a:avLst>
          </a:prstGeom>
          <a:solidFill>
            <a:srgbClr val="E46C0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sp>
        <p:nvSpPr>
          <p:cNvPr id="211" name="Google Shape;211;p33"/>
          <p:cNvSpPr txBox="1"/>
          <p:nvPr/>
        </p:nvSpPr>
        <p:spPr>
          <a:xfrm>
            <a:off x="895976" y="4385918"/>
            <a:ext cx="2014800" cy="831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SzPts val="1100"/>
              <a:buNone/>
            </a:pPr>
            <a:r>
              <a:rPr lang="en-GB" sz="1300">
                <a:solidFill>
                  <a:srgbClr val="FFFFFF"/>
                </a:solidFill>
              </a:rPr>
              <a:t>Annual Report by the Supreme Court of Nepal</a:t>
            </a:r>
            <a:endParaRPr sz="1300">
              <a:solidFill>
                <a:srgbClr val="FFFFFF"/>
              </a:solidFill>
            </a:endParaRPr>
          </a:p>
          <a:p>
            <a:pPr indent="0" lvl="0" marL="0" rtl="0" algn="ctr">
              <a:spcBef>
                <a:spcPts val="0"/>
              </a:spcBef>
              <a:spcAft>
                <a:spcPts val="0"/>
              </a:spcAft>
              <a:buSzPts val="1100"/>
              <a:buNone/>
            </a:pPr>
            <a:r>
              <a:rPr lang="en-GB" sz="1300">
                <a:solidFill>
                  <a:srgbClr val="FFFFFF"/>
                </a:solidFill>
              </a:rPr>
              <a:t> In the Fiscal Year  2016-17</a:t>
            </a:r>
            <a:endParaRPr sz="1300">
              <a:solidFill>
                <a:srgbClr val="FFFFFF"/>
              </a:solidFill>
            </a:endParaRPr>
          </a:p>
          <a:p>
            <a:pPr indent="0" lvl="0" marL="0" marR="0" rtl="0" algn="ctr">
              <a:spcBef>
                <a:spcPts val="0"/>
              </a:spcBef>
              <a:spcAft>
                <a:spcPts val="0"/>
              </a:spcAft>
              <a:buNone/>
            </a:pPr>
            <a:r>
              <a:t/>
            </a:r>
            <a:endParaRPr sz="15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4"/>
          <p:cNvSpPr/>
          <p:nvPr/>
        </p:nvSpPr>
        <p:spPr>
          <a:xfrm>
            <a:off x="3703235" y="1105645"/>
            <a:ext cx="581700" cy="572700"/>
          </a:xfrm>
          <a:prstGeom prst="rect">
            <a:avLst/>
          </a:prstGeom>
          <a:solidFill>
            <a:srgbClr val="E46C0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grpSp>
        <p:nvGrpSpPr>
          <p:cNvPr id="217" name="Google Shape;217;p34"/>
          <p:cNvGrpSpPr/>
          <p:nvPr/>
        </p:nvGrpSpPr>
        <p:grpSpPr>
          <a:xfrm>
            <a:off x="4480901" y="1029332"/>
            <a:ext cx="5138504" cy="839688"/>
            <a:chOff x="1795588" y="1688594"/>
            <a:chExt cx="6408710" cy="708000"/>
          </a:xfrm>
        </p:grpSpPr>
        <p:sp>
          <p:nvSpPr>
            <p:cNvPr id="218" name="Google Shape;218;p34"/>
            <p:cNvSpPr/>
            <p:nvPr/>
          </p:nvSpPr>
          <p:spPr>
            <a:xfrm>
              <a:off x="1795588" y="1688594"/>
              <a:ext cx="6408600" cy="708000"/>
            </a:xfrm>
            <a:prstGeom prst="roundRect">
              <a:avLst>
                <a:gd fmla="val 10715" name="adj"/>
              </a:avLst>
            </a:prstGeom>
            <a:solidFill>
              <a:srgbClr val="FFFFFF"/>
            </a:solidFill>
            <a:ln cap="flat" cmpd="sng" w="63500">
              <a:solidFill>
                <a:srgbClr val="E46C0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219" name="Google Shape;219;p34"/>
            <p:cNvSpPr/>
            <p:nvPr/>
          </p:nvSpPr>
          <p:spPr>
            <a:xfrm>
              <a:off x="7719981" y="1688594"/>
              <a:ext cx="484317" cy="601500"/>
            </a:xfrm>
            <a:custGeom>
              <a:rect b="b" l="l" r="r" t="t"/>
              <a:pathLst>
                <a:path extrusionOk="0" h="697391" w="484317">
                  <a:moveTo>
                    <a:pt x="0" y="0"/>
                  </a:moveTo>
                  <a:lnTo>
                    <a:pt x="396286" y="0"/>
                  </a:lnTo>
                  <a:cubicBezTo>
                    <a:pt x="444904" y="0"/>
                    <a:pt x="484317" y="39413"/>
                    <a:pt x="484317" y="88031"/>
                  </a:cubicBezTo>
                  <a:lnTo>
                    <a:pt x="484317" y="697391"/>
                  </a:lnTo>
                  <a:close/>
                </a:path>
              </a:pathLst>
            </a:custGeom>
            <a:solidFill>
              <a:srgbClr val="E46C0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grpSp>
      <p:sp>
        <p:nvSpPr>
          <p:cNvPr id="220" name="Google Shape;220;p34"/>
          <p:cNvSpPr txBox="1"/>
          <p:nvPr/>
        </p:nvSpPr>
        <p:spPr>
          <a:xfrm>
            <a:off x="3696962" y="1161147"/>
            <a:ext cx="594000" cy="46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GB" sz="2400" u="none" cap="none" strike="noStrike">
                <a:solidFill>
                  <a:srgbClr val="FFFFFF"/>
                </a:solidFill>
                <a:latin typeface="Arial"/>
                <a:ea typeface="Arial"/>
                <a:cs typeface="Arial"/>
                <a:sym typeface="Arial"/>
              </a:rPr>
              <a:t>01</a:t>
            </a:r>
            <a:endParaRPr b="1" i="0" sz="2400" u="none" cap="none" strike="noStrike">
              <a:solidFill>
                <a:srgbClr val="FFFFFF"/>
              </a:solidFill>
              <a:latin typeface="Arial"/>
              <a:ea typeface="Arial"/>
              <a:cs typeface="Arial"/>
              <a:sym typeface="Arial"/>
            </a:endParaRPr>
          </a:p>
        </p:txBody>
      </p:sp>
      <p:grpSp>
        <p:nvGrpSpPr>
          <p:cNvPr id="221" name="Google Shape;221;p34"/>
          <p:cNvGrpSpPr/>
          <p:nvPr/>
        </p:nvGrpSpPr>
        <p:grpSpPr>
          <a:xfrm>
            <a:off x="4578263" y="1103680"/>
            <a:ext cx="4752782" cy="710173"/>
            <a:chOff x="2175371" y="1762964"/>
            <a:chExt cx="5040600" cy="590875"/>
          </a:xfrm>
        </p:grpSpPr>
        <p:sp>
          <p:nvSpPr>
            <p:cNvPr id="222" name="Google Shape;222;p34"/>
            <p:cNvSpPr txBox="1"/>
            <p:nvPr/>
          </p:nvSpPr>
          <p:spPr>
            <a:xfrm>
              <a:off x="2175371" y="1762964"/>
              <a:ext cx="5040600" cy="357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Font typeface="Arial"/>
                <a:buNone/>
              </a:pPr>
              <a:r>
                <a:rPr b="1" lang="en-GB">
                  <a:solidFill>
                    <a:srgbClr val="595959"/>
                  </a:solidFill>
                </a:rPr>
                <a:t>Decision support system </a:t>
              </a:r>
              <a:endParaRPr/>
            </a:p>
          </p:txBody>
        </p:sp>
        <p:sp>
          <p:nvSpPr>
            <p:cNvPr id="223" name="Google Shape;223;p34"/>
            <p:cNvSpPr txBox="1"/>
            <p:nvPr/>
          </p:nvSpPr>
          <p:spPr>
            <a:xfrm>
              <a:off x="2175371" y="2032239"/>
              <a:ext cx="5040600" cy="321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GB" sz="1200">
                  <a:solidFill>
                    <a:srgbClr val="595959"/>
                  </a:solidFill>
                </a:rPr>
                <a:t>for prioritizing case hearing in the Supreme Court</a:t>
              </a:r>
              <a:endParaRPr b="0" i="0" sz="1200" u="none" cap="none" strike="noStrike">
                <a:solidFill>
                  <a:srgbClr val="595959"/>
                </a:solidFill>
                <a:latin typeface="Arial"/>
                <a:ea typeface="Arial"/>
                <a:cs typeface="Arial"/>
                <a:sym typeface="Arial"/>
              </a:endParaRPr>
            </a:p>
          </p:txBody>
        </p:sp>
      </p:grpSp>
      <p:grpSp>
        <p:nvGrpSpPr>
          <p:cNvPr id="224" name="Google Shape;224;p34"/>
          <p:cNvGrpSpPr/>
          <p:nvPr/>
        </p:nvGrpSpPr>
        <p:grpSpPr>
          <a:xfrm>
            <a:off x="4480901" y="3186310"/>
            <a:ext cx="5138504" cy="839688"/>
            <a:chOff x="1795588" y="1688594"/>
            <a:chExt cx="6408710" cy="708000"/>
          </a:xfrm>
        </p:grpSpPr>
        <p:sp>
          <p:nvSpPr>
            <p:cNvPr id="225" name="Google Shape;225;p34"/>
            <p:cNvSpPr/>
            <p:nvPr/>
          </p:nvSpPr>
          <p:spPr>
            <a:xfrm>
              <a:off x="1795588" y="1688594"/>
              <a:ext cx="6408600" cy="708000"/>
            </a:xfrm>
            <a:prstGeom prst="roundRect">
              <a:avLst>
                <a:gd fmla="val 10715" name="adj"/>
              </a:avLst>
            </a:prstGeom>
            <a:solidFill>
              <a:srgbClr val="E46C0A"/>
            </a:solidFill>
            <a:ln cap="flat" cmpd="sng" w="635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226" name="Google Shape;226;p34"/>
            <p:cNvSpPr/>
            <p:nvPr/>
          </p:nvSpPr>
          <p:spPr>
            <a:xfrm>
              <a:off x="7719981" y="1688594"/>
              <a:ext cx="484317" cy="601500"/>
            </a:xfrm>
            <a:custGeom>
              <a:rect b="b" l="l" r="r" t="t"/>
              <a:pathLst>
                <a:path extrusionOk="0" h="697391" w="484317">
                  <a:moveTo>
                    <a:pt x="0" y="0"/>
                  </a:moveTo>
                  <a:lnTo>
                    <a:pt x="396286" y="0"/>
                  </a:lnTo>
                  <a:cubicBezTo>
                    <a:pt x="444904" y="0"/>
                    <a:pt x="484317" y="39413"/>
                    <a:pt x="484317" y="88031"/>
                  </a:cubicBezTo>
                  <a:lnTo>
                    <a:pt x="484317" y="69739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grpSp>
      <p:grpSp>
        <p:nvGrpSpPr>
          <p:cNvPr id="227" name="Google Shape;227;p34"/>
          <p:cNvGrpSpPr/>
          <p:nvPr/>
        </p:nvGrpSpPr>
        <p:grpSpPr>
          <a:xfrm>
            <a:off x="4480901" y="4264800"/>
            <a:ext cx="5138504" cy="839688"/>
            <a:chOff x="1795588" y="1688594"/>
            <a:chExt cx="6408710" cy="708000"/>
          </a:xfrm>
        </p:grpSpPr>
        <p:sp>
          <p:nvSpPr>
            <p:cNvPr id="228" name="Google Shape;228;p34"/>
            <p:cNvSpPr/>
            <p:nvPr/>
          </p:nvSpPr>
          <p:spPr>
            <a:xfrm>
              <a:off x="1795588" y="1688594"/>
              <a:ext cx="6408600" cy="708000"/>
            </a:xfrm>
            <a:prstGeom prst="roundRect">
              <a:avLst>
                <a:gd fmla="val 10715" name="adj"/>
              </a:avLst>
            </a:prstGeom>
            <a:solidFill>
              <a:srgbClr val="E46C0A"/>
            </a:solidFill>
            <a:ln cap="flat" cmpd="sng" w="635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229" name="Google Shape;229;p34"/>
            <p:cNvSpPr/>
            <p:nvPr/>
          </p:nvSpPr>
          <p:spPr>
            <a:xfrm>
              <a:off x="7719981" y="1688594"/>
              <a:ext cx="484317" cy="601500"/>
            </a:xfrm>
            <a:custGeom>
              <a:rect b="b" l="l" r="r" t="t"/>
              <a:pathLst>
                <a:path extrusionOk="0" h="697391" w="484317">
                  <a:moveTo>
                    <a:pt x="0" y="0"/>
                  </a:moveTo>
                  <a:lnTo>
                    <a:pt x="396286" y="0"/>
                  </a:lnTo>
                  <a:cubicBezTo>
                    <a:pt x="444904" y="0"/>
                    <a:pt x="484317" y="39413"/>
                    <a:pt x="484317" y="88031"/>
                  </a:cubicBezTo>
                  <a:lnTo>
                    <a:pt x="484317" y="69739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grpSp>
      <p:grpSp>
        <p:nvGrpSpPr>
          <p:cNvPr id="230" name="Google Shape;230;p34"/>
          <p:cNvGrpSpPr/>
          <p:nvPr/>
        </p:nvGrpSpPr>
        <p:grpSpPr>
          <a:xfrm>
            <a:off x="4480901" y="2107821"/>
            <a:ext cx="5138504" cy="839688"/>
            <a:chOff x="1795588" y="1688594"/>
            <a:chExt cx="6408710" cy="708000"/>
          </a:xfrm>
        </p:grpSpPr>
        <p:sp>
          <p:nvSpPr>
            <p:cNvPr id="231" name="Google Shape;231;p34"/>
            <p:cNvSpPr/>
            <p:nvPr/>
          </p:nvSpPr>
          <p:spPr>
            <a:xfrm>
              <a:off x="1795588" y="1688594"/>
              <a:ext cx="6408600" cy="708000"/>
            </a:xfrm>
            <a:prstGeom prst="roundRect">
              <a:avLst>
                <a:gd fmla="val 10715" name="adj"/>
              </a:avLst>
            </a:prstGeom>
            <a:solidFill>
              <a:srgbClr val="FFFFFF"/>
            </a:solidFill>
            <a:ln cap="flat" cmpd="sng" w="63500">
              <a:solidFill>
                <a:srgbClr val="E46C0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sp>
          <p:nvSpPr>
            <p:cNvPr id="232" name="Google Shape;232;p34"/>
            <p:cNvSpPr/>
            <p:nvPr/>
          </p:nvSpPr>
          <p:spPr>
            <a:xfrm>
              <a:off x="7719981" y="1688594"/>
              <a:ext cx="484317" cy="601500"/>
            </a:xfrm>
            <a:custGeom>
              <a:rect b="b" l="l" r="r" t="t"/>
              <a:pathLst>
                <a:path extrusionOk="0" h="697391" w="484317">
                  <a:moveTo>
                    <a:pt x="0" y="0"/>
                  </a:moveTo>
                  <a:lnTo>
                    <a:pt x="396286" y="0"/>
                  </a:lnTo>
                  <a:cubicBezTo>
                    <a:pt x="444904" y="0"/>
                    <a:pt x="484317" y="39413"/>
                    <a:pt x="484317" y="88031"/>
                  </a:cubicBezTo>
                  <a:lnTo>
                    <a:pt x="484317" y="697391"/>
                  </a:lnTo>
                  <a:close/>
                </a:path>
              </a:pathLst>
            </a:custGeom>
            <a:solidFill>
              <a:srgbClr val="E46C0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Arial"/>
                <a:ea typeface="Arial"/>
                <a:cs typeface="Arial"/>
                <a:sym typeface="Arial"/>
              </a:endParaRPr>
            </a:p>
          </p:txBody>
        </p:sp>
      </p:grpSp>
      <p:grpSp>
        <p:nvGrpSpPr>
          <p:cNvPr id="233" name="Google Shape;233;p34"/>
          <p:cNvGrpSpPr/>
          <p:nvPr/>
        </p:nvGrpSpPr>
        <p:grpSpPr>
          <a:xfrm>
            <a:off x="4578263" y="2182169"/>
            <a:ext cx="4752782" cy="710173"/>
            <a:chOff x="2175371" y="1762964"/>
            <a:chExt cx="5040600" cy="590875"/>
          </a:xfrm>
        </p:grpSpPr>
        <p:sp>
          <p:nvSpPr>
            <p:cNvPr id="234" name="Google Shape;234;p34"/>
            <p:cNvSpPr txBox="1"/>
            <p:nvPr/>
          </p:nvSpPr>
          <p:spPr>
            <a:xfrm>
              <a:off x="2175371" y="1762964"/>
              <a:ext cx="5040600" cy="357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GB">
                  <a:solidFill>
                    <a:srgbClr val="595959"/>
                  </a:solidFill>
                </a:rPr>
                <a:t>AI Enabled</a:t>
              </a:r>
              <a:endParaRPr/>
            </a:p>
          </p:txBody>
        </p:sp>
        <p:sp>
          <p:nvSpPr>
            <p:cNvPr id="235" name="Google Shape;235;p34"/>
            <p:cNvSpPr txBox="1"/>
            <p:nvPr/>
          </p:nvSpPr>
          <p:spPr>
            <a:xfrm>
              <a:off x="2175371" y="2032239"/>
              <a:ext cx="5040600" cy="321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GB" sz="1200">
                  <a:solidFill>
                    <a:srgbClr val="595959"/>
                  </a:solidFill>
                </a:rPr>
                <a:t>Automate the process using NLP &amp; ML  to  prioritize the cases</a:t>
              </a:r>
              <a:endParaRPr b="0" i="0" sz="1200" u="none" cap="none" strike="noStrike">
                <a:solidFill>
                  <a:srgbClr val="595959"/>
                </a:solidFill>
                <a:latin typeface="Arial"/>
                <a:ea typeface="Arial"/>
                <a:cs typeface="Arial"/>
                <a:sym typeface="Arial"/>
              </a:endParaRPr>
            </a:p>
          </p:txBody>
        </p:sp>
      </p:grpSp>
      <p:sp>
        <p:nvSpPr>
          <p:cNvPr id="236" name="Google Shape;236;p34"/>
          <p:cNvSpPr txBox="1"/>
          <p:nvPr/>
        </p:nvSpPr>
        <p:spPr>
          <a:xfrm>
            <a:off x="3696962" y="3317153"/>
            <a:ext cx="594000" cy="46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GB" sz="2400" u="none" cap="none" strike="noStrike">
                <a:solidFill>
                  <a:srgbClr val="E46C0A"/>
                </a:solidFill>
                <a:latin typeface="Arial"/>
                <a:ea typeface="Arial"/>
                <a:cs typeface="Arial"/>
                <a:sym typeface="Arial"/>
              </a:rPr>
              <a:t>03</a:t>
            </a:r>
            <a:endParaRPr b="1" i="0" sz="2400" u="none" cap="none" strike="noStrike">
              <a:solidFill>
                <a:srgbClr val="E46C0A"/>
              </a:solidFill>
              <a:latin typeface="Arial"/>
              <a:ea typeface="Arial"/>
              <a:cs typeface="Arial"/>
              <a:sym typeface="Arial"/>
            </a:endParaRPr>
          </a:p>
        </p:txBody>
      </p:sp>
      <p:grpSp>
        <p:nvGrpSpPr>
          <p:cNvPr id="237" name="Google Shape;237;p34"/>
          <p:cNvGrpSpPr/>
          <p:nvPr/>
        </p:nvGrpSpPr>
        <p:grpSpPr>
          <a:xfrm>
            <a:off x="4578263" y="3260658"/>
            <a:ext cx="4752782" cy="710173"/>
            <a:chOff x="2175371" y="1762964"/>
            <a:chExt cx="5040600" cy="590875"/>
          </a:xfrm>
        </p:grpSpPr>
        <p:sp>
          <p:nvSpPr>
            <p:cNvPr id="238" name="Google Shape;238;p34"/>
            <p:cNvSpPr txBox="1"/>
            <p:nvPr/>
          </p:nvSpPr>
          <p:spPr>
            <a:xfrm>
              <a:off x="2175371" y="1762964"/>
              <a:ext cx="5040600" cy="357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GB">
                  <a:solidFill>
                    <a:srgbClr val="FFFFFF"/>
                  </a:solidFill>
                </a:rPr>
                <a:t>Use of Metadata</a:t>
              </a:r>
              <a:endParaRPr/>
            </a:p>
          </p:txBody>
        </p:sp>
        <p:sp>
          <p:nvSpPr>
            <p:cNvPr id="239" name="Google Shape;239;p34"/>
            <p:cNvSpPr txBox="1"/>
            <p:nvPr/>
          </p:nvSpPr>
          <p:spPr>
            <a:xfrm>
              <a:off x="2175371" y="2032239"/>
              <a:ext cx="5040600" cy="321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GB" sz="1200">
                  <a:solidFill>
                    <a:srgbClr val="FFFFFF"/>
                  </a:solidFill>
                </a:rPr>
                <a:t> like type of case, date filed, previous hearings etc.</a:t>
              </a:r>
              <a:endParaRPr b="0" i="0" sz="1200" u="none" cap="none" strike="noStrike">
                <a:solidFill>
                  <a:srgbClr val="FFFFFF"/>
                </a:solidFill>
                <a:latin typeface="Arial"/>
                <a:ea typeface="Arial"/>
                <a:cs typeface="Arial"/>
                <a:sym typeface="Arial"/>
              </a:endParaRPr>
            </a:p>
          </p:txBody>
        </p:sp>
      </p:grpSp>
      <p:sp>
        <p:nvSpPr>
          <p:cNvPr id="240" name="Google Shape;240;p34"/>
          <p:cNvSpPr/>
          <p:nvPr/>
        </p:nvSpPr>
        <p:spPr>
          <a:xfrm>
            <a:off x="3703235" y="2162639"/>
            <a:ext cx="581700" cy="572700"/>
          </a:xfrm>
          <a:prstGeom prst="rect">
            <a:avLst/>
          </a:prstGeom>
          <a:solidFill>
            <a:srgbClr val="E46C0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grpSp>
        <p:nvGrpSpPr>
          <p:cNvPr id="241" name="Google Shape;241;p34"/>
          <p:cNvGrpSpPr/>
          <p:nvPr/>
        </p:nvGrpSpPr>
        <p:grpSpPr>
          <a:xfrm>
            <a:off x="4578263" y="4339148"/>
            <a:ext cx="4752782" cy="710173"/>
            <a:chOff x="2175371" y="1762964"/>
            <a:chExt cx="5040600" cy="590875"/>
          </a:xfrm>
        </p:grpSpPr>
        <p:sp>
          <p:nvSpPr>
            <p:cNvPr id="242" name="Google Shape;242;p34"/>
            <p:cNvSpPr txBox="1"/>
            <p:nvPr/>
          </p:nvSpPr>
          <p:spPr>
            <a:xfrm>
              <a:off x="2175371" y="1762964"/>
              <a:ext cx="5040600" cy="357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GB">
                  <a:solidFill>
                    <a:srgbClr val="FFFFFF"/>
                  </a:solidFill>
                </a:rPr>
                <a:t>Priority Prediction</a:t>
              </a:r>
              <a:endParaRPr/>
            </a:p>
          </p:txBody>
        </p:sp>
        <p:sp>
          <p:nvSpPr>
            <p:cNvPr id="243" name="Google Shape;243;p34"/>
            <p:cNvSpPr txBox="1"/>
            <p:nvPr/>
          </p:nvSpPr>
          <p:spPr>
            <a:xfrm>
              <a:off x="2175371" y="2032239"/>
              <a:ext cx="5040600" cy="321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GB" sz="1200">
                  <a:solidFill>
                    <a:srgbClr val="FFFFFF"/>
                  </a:solidFill>
                </a:rPr>
                <a:t>based on these features into buckets like urgent, high, medium, low which is annotated by clerks/lawyers/legal people.</a:t>
              </a:r>
              <a:endParaRPr b="0" i="0" sz="1200" u="none" cap="none" strike="noStrike">
                <a:solidFill>
                  <a:srgbClr val="FFFFFF"/>
                </a:solidFill>
                <a:latin typeface="Arial"/>
                <a:ea typeface="Arial"/>
                <a:cs typeface="Arial"/>
                <a:sym typeface="Arial"/>
              </a:endParaRPr>
            </a:p>
          </p:txBody>
        </p:sp>
      </p:grpSp>
      <p:pic>
        <p:nvPicPr>
          <p:cNvPr id="244" name="Google Shape;244;p34"/>
          <p:cNvPicPr preferRelativeResize="0"/>
          <p:nvPr/>
        </p:nvPicPr>
        <p:blipFill>
          <a:blip r:embed="rId3">
            <a:alphaModFix/>
          </a:blip>
          <a:stretch>
            <a:fillRect/>
          </a:stretch>
        </p:blipFill>
        <p:spPr>
          <a:xfrm>
            <a:off x="152400" y="724700"/>
            <a:ext cx="3348325" cy="4147226"/>
          </a:xfrm>
          <a:prstGeom prst="rect">
            <a:avLst/>
          </a:prstGeom>
          <a:noFill/>
          <a:ln>
            <a:noFill/>
          </a:ln>
        </p:spPr>
      </p:pic>
      <p:sp>
        <p:nvSpPr>
          <p:cNvPr id="245" name="Google Shape;245;p34"/>
          <p:cNvSpPr/>
          <p:nvPr/>
        </p:nvSpPr>
        <p:spPr>
          <a:xfrm>
            <a:off x="3699972" y="3272845"/>
            <a:ext cx="581700" cy="572700"/>
          </a:xfrm>
          <a:prstGeom prst="rect">
            <a:avLst/>
          </a:prstGeom>
          <a:solidFill>
            <a:srgbClr val="E46C0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246" name="Google Shape;246;p34"/>
          <p:cNvSpPr/>
          <p:nvPr/>
        </p:nvSpPr>
        <p:spPr>
          <a:xfrm>
            <a:off x="3699960" y="4324220"/>
            <a:ext cx="581700" cy="572700"/>
          </a:xfrm>
          <a:prstGeom prst="rect">
            <a:avLst/>
          </a:prstGeom>
          <a:solidFill>
            <a:srgbClr val="E46C0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247" name="Google Shape;247;p34"/>
          <p:cNvSpPr txBox="1"/>
          <p:nvPr/>
        </p:nvSpPr>
        <p:spPr>
          <a:xfrm>
            <a:off x="3693824" y="3328347"/>
            <a:ext cx="594000" cy="46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GB" sz="2400" u="none" cap="none" strike="noStrike">
                <a:solidFill>
                  <a:srgbClr val="FFFFFF"/>
                </a:solidFill>
                <a:latin typeface="Arial"/>
                <a:ea typeface="Arial"/>
                <a:cs typeface="Arial"/>
                <a:sym typeface="Arial"/>
              </a:rPr>
              <a:t>0</a:t>
            </a:r>
            <a:r>
              <a:rPr b="1" lang="en-GB" sz="2400">
                <a:solidFill>
                  <a:srgbClr val="FFFFFF"/>
                </a:solidFill>
              </a:rPr>
              <a:t>3</a:t>
            </a:r>
            <a:endParaRPr b="1" i="0" sz="2400" u="none" cap="none" strike="noStrike">
              <a:solidFill>
                <a:srgbClr val="FFFFFF"/>
              </a:solidFill>
              <a:latin typeface="Arial"/>
              <a:ea typeface="Arial"/>
              <a:cs typeface="Arial"/>
              <a:sym typeface="Arial"/>
            </a:endParaRPr>
          </a:p>
        </p:txBody>
      </p:sp>
      <p:sp>
        <p:nvSpPr>
          <p:cNvPr id="248" name="Google Shape;248;p34"/>
          <p:cNvSpPr txBox="1"/>
          <p:nvPr/>
        </p:nvSpPr>
        <p:spPr>
          <a:xfrm>
            <a:off x="3693812" y="4379722"/>
            <a:ext cx="594000" cy="46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GB" sz="2400" u="none" cap="none" strike="noStrike">
                <a:solidFill>
                  <a:srgbClr val="FFFFFF"/>
                </a:solidFill>
                <a:latin typeface="Arial"/>
                <a:ea typeface="Arial"/>
                <a:cs typeface="Arial"/>
                <a:sym typeface="Arial"/>
              </a:rPr>
              <a:t>0</a:t>
            </a:r>
            <a:r>
              <a:rPr b="1" lang="en-GB" sz="2400">
                <a:solidFill>
                  <a:srgbClr val="FFFFFF"/>
                </a:solidFill>
              </a:rPr>
              <a:t>4</a:t>
            </a:r>
            <a:endParaRPr b="1" i="0" sz="2400" u="none" cap="none" strike="noStrike">
              <a:solidFill>
                <a:srgbClr val="FFFFFF"/>
              </a:solidFill>
              <a:latin typeface="Arial"/>
              <a:ea typeface="Arial"/>
              <a:cs typeface="Arial"/>
              <a:sym typeface="Arial"/>
            </a:endParaRPr>
          </a:p>
        </p:txBody>
      </p:sp>
      <p:sp>
        <p:nvSpPr>
          <p:cNvPr id="249" name="Google Shape;249;p34"/>
          <p:cNvSpPr txBox="1"/>
          <p:nvPr/>
        </p:nvSpPr>
        <p:spPr>
          <a:xfrm>
            <a:off x="3693812" y="2216997"/>
            <a:ext cx="594000" cy="461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GB" sz="2400" u="none" cap="none" strike="noStrike">
                <a:solidFill>
                  <a:srgbClr val="FFFFFF"/>
                </a:solidFill>
                <a:latin typeface="Arial"/>
                <a:ea typeface="Arial"/>
                <a:cs typeface="Arial"/>
                <a:sym typeface="Arial"/>
              </a:rPr>
              <a:t>0</a:t>
            </a:r>
            <a:r>
              <a:rPr b="1" lang="en-GB" sz="2400">
                <a:solidFill>
                  <a:srgbClr val="FFFFFF"/>
                </a:solidFill>
              </a:rPr>
              <a:t>2</a:t>
            </a:r>
            <a:endParaRPr b="1" i="0" sz="2400" u="none" cap="none" strike="noStrike">
              <a:solidFill>
                <a:srgbClr val="FFFFFF"/>
              </a:solidFill>
              <a:latin typeface="Arial"/>
              <a:ea typeface="Arial"/>
              <a:cs typeface="Arial"/>
              <a:sym typeface="Arial"/>
            </a:endParaRPr>
          </a:p>
        </p:txBody>
      </p:sp>
      <p:sp>
        <p:nvSpPr>
          <p:cNvPr id="250" name="Google Shape;250;p34"/>
          <p:cNvSpPr txBox="1"/>
          <p:nvPr>
            <p:ph type="ctrTitle"/>
          </p:nvPr>
        </p:nvSpPr>
        <p:spPr>
          <a:xfrm>
            <a:off x="4502916" y="171302"/>
            <a:ext cx="4903500" cy="710100"/>
          </a:xfrm>
          <a:prstGeom prst="rect">
            <a:avLst/>
          </a:prstGeom>
        </p:spPr>
        <p:txBody>
          <a:bodyPr anchorCtr="0" anchor="t" bIns="100800" lIns="100800" spcFirstLastPara="1" rIns="100800" wrap="square" tIns="100800">
            <a:noAutofit/>
          </a:bodyPr>
          <a:lstStyle/>
          <a:p>
            <a:pPr indent="0" lvl="0" marL="0" rtl="0" algn="l">
              <a:spcBef>
                <a:spcPts val="0"/>
              </a:spcBef>
              <a:spcAft>
                <a:spcPts val="0"/>
              </a:spcAft>
              <a:buNone/>
            </a:pPr>
            <a:r>
              <a:rPr lang="en-GB" sz="4000"/>
              <a:t>Project Description</a:t>
            </a:r>
            <a:endParaRPr sz="4000"/>
          </a:p>
        </p:txBody>
      </p:sp>
      <p:sp>
        <p:nvSpPr>
          <p:cNvPr id="251" name="Google Shape;251;p34"/>
          <p:cNvSpPr txBox="1"/>
          <p:nvPr>
            <p:ph idx="12" type="sldNum"/>
          </p:nvPr>
        </p:nvSpPr>
        <p:spPr>
          <a:xfrm>
            <a:off x="9216054" y="5321612"/>
            <a:ext cx="604800" cy="433800"/>
          </a:xfrm>
          <a:prstGeom prst="rect">
            <a:avLst/>
          </a:prstGeom>
        </p:spPr>
        <p:txBody>
          <a:bodyPr anchorCtr="0" anchor="ctr" bIns="100800" lIns="100800" spcFirstLastPara="1" rIns="100800" wrap="square" tIns="100800">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pic>
        <p:nvPicPr>
          <p:cNvPr id="256" name="Google Shape;256;p35"/>
          <p:cNvPicPr preferRelativeResize="0"/>
          <p:nvPr/>
        </p:nvPicPr>
        <p:blipFill>
          <a:blip r:embed="rId3">
            <a:alphaModFix/>
          </a:blip>
          <a:stretch>
            <a:fillRect/>
          </a:stretch>
        </p:blipFill>
        <p:spPr>
          <a:xfrm>
            <a:off x="793613" y="236800"/>
            <a:ext cx="8456864" cy="4875959"/>
          </a:xfrm>
          <a:prstGeom prst="rect">
            <a:avLst/>
          </a:prstGeom>
          <a:noFill/>
          <a:ln>
            <a:noFill/>
          </a:ln>
        </p:spPr>
      </p:pic>
      <p:sp>
        <p:nvSpPr>
          <p:cNvPr id="257" name="Google Shape;257;p35"/>
          <p:cNvSpPr txBox="1"/>
          <p:nvPr>
            <p:ph idx="12" type="sldNum"/>
          </p:nvPr>
        </p:nvSpPr>
        <p:spPr>
          <a:xfrm>
            <a:off x="9204660" y="5312764"/>
            <a:ext cx="604800" cy="434100"/>
          </a:xfrm>
          <a:prstGeom prst="rect">
            <a:avLst/>
          </a:prstGeom>
        </p:spPr>
        <p:txBody>
          <a:bodyPr anchorCtr="0" anchor="t" bIns="100800" lIns="100800" spcFirstLastPara="1" rIns="100800" wrap="square" tIns="100800">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6"/>
          <p:cNvSpPr/>
          <p:nvPr/>
        </p:nvSpPr>
        <p:spPr>
          <a:xfrm>
            <a:off x="25" y="-56575"/>
            <a:ext cx="10080600" cy="1096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6"/>
          <p:cNvSpPr txBox="1"/>
          <p:nvPr>
            <p:ph type="title"/>
          </p:nvPr>
        </p:nvSpPr>
        <p:spPr>
          <a:xfrm>
            <a:off x="3645026" y="85325"/>
            <a:ext cx="3204000" cy="700500"/>
          </a:xfrm>
          <a:prstGeom prst="rect">
            <a:avLst/>
          </a:prstGeom>
        </p:spPr>
        <p:txBody>
          <a:bodyPr anchorCtr="0" anchor="t" bIns="100800" lIns="100800" spcFirstLastPara="1" rIns="100800" wrap="square" tIns="100800">
            <a:noAutofit/>
          </a:bodyPr>
          <a:lstStyle/>
          <a:p>
            <a:pPr indent="0" lvl="0" marL="0" rtl="0" algn="l">
              <a:spcBef>
                <a:spcPts val="0"/>
              </a:spcBef>
              <a:spcAft>
                <a:spcPts val="0"/>
              </a:spcAft>
              <a:buNone/>
            </a:pPr>
            <a:r>
              <a:rPr lang="en-GB" sz="3700">
                <a:solidFill>
                  <a:srgbClr val="FFFFFF"/>
                </a:solidFill>
              </a:rPr>
              <a:t>Key Benefits</a:t>
            </a:r>
            <a:endParaRPr sz="3700">
              <a:solidFill>
                <a:srgbClr val="FFFFFF"/>
              </a:solidFill>
            </a:endParaRPr>
          </a:p>
        </p:txBody>
      </p:sp>
      <p:sp>
        <p:nvSpPr>
          <p:cNvPr id="264" name="Google Shape;264;p36"/>
          <p:cNvSpPr txBox="1"/>
          <p:nvPr/>
        </p:nvSpPr>
        <p:spPr>
          <a:xfrm>
            <a:off x="1171051" y="2911450"/>
            <a:ext cx="2890500" cy="523200"/>
          </a:xfrm>
          <a:prstGeom prst="rect">
            <a:avLst/>
          </a:prstGeom>
          <a:solidFill>
            <a:srgbClr val="FFFFFF"/>
          </a:solidFill>
          <a:ln cap="flat" cmpd="sng" w="38100">
            <a:solidFill>
              <a:srgbClr val="E46C0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2800">
                <a:solidFill>
                  <a:srgbClr val="E46C0A"/>
                </a:solidFill>
              </a:rPr>
              <a:t>Saves Time</a:t>
            </a:r>
            <a:endParaRPr b="1" sz="2800">
              <a:solidFill>
                <a:srgbClr val="E46C0A"/>
              </a:solidFill>
              <a:latin typeface="Arial"/>
              <a:ea typeface="Arial"/>
              <a:cs typeface="Arial"/>
              <a:sym typeface="Arial"/>
            </a:endParaRPr>
          </a:p>
        </p:txBody>
      </p:sp>
      <p:sp>
        <p:nvSpPr>
          <p:cNvPr id="265" name="Google Shape;265;p36"/>
          <p:cNvSpPr txBox="1"/>
          <p:nvPr/>
        </p:nvSpPr>
        <p:spPr>
          <a:xfrm>
            <a:off x="5560976" y="2911450"/>
            <a:ext cx="3204000" cy="523200"/>
          </a:xfrm>
          <a:prstGeom prst="rect">
            <a:avLst/>
          </a:prstGeom>
          <a:solidFill>
            <a:srgbClr val="E46C0A"/>
          </a:solidFill>
          <a:ln cap="flat" cmpd="sng" w="38100">
            <a:solidFill>
              <a:srgbClr val="E46C0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2800">
                <a:solidFill>
                  <a:srgbClr val="FFFFFF"/>
                </a:solidFill>
              </a:rPr>
              <a:t>Decrease Delays</a:t>
            </a:r>
            <a:endParaRPr b="1" sz="2800">
              <a:solidFill>
                <a:srgbClr val="FFFFFF"/>
              </a:solidFill>
              <a:latin typeface="Arial"/>
              <a:ea typeface="Arial"/>
              <a:cs typeface="Arial"/>
              <a:sym typeface="Arial"/>
            </a:endParaRPr>
          </a:p>
        </p:txBody>
      </p:sp>
      <p:sp>
        <p:nvSpPr>
          <p:cNvPr id="266" name="Google Shape;266;p36"/>
          <p:cNvSpPr/>
          <p:nvPr/>
        </p:nvSpPr>
        <p:spPr>
          <a:xfrm>
            <a:off x="4451223" y="3148477"/>
            <a:ext cx="720000" cy="54000"/>
          </a:xfrm>
          <a:prstGeom prst="rect">
            <a:avLst/>
          </a:prstGeom>
          <a:solidFill>
            <a:srgbClr val="E46C0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67" name="Google Shape;267;p36"/>
          <p:cNvSpPr txBox="1"/>
          <p:nvPr/>
        </p:nvSpPr>
        <p:spPr>
          <a:xfrm>
            <a:off x="1506125" y="1750475"/>
            <a:ext cx="2157600" cy="9819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300">
                <a:solidFill>
                  <a:srgbClr val="3F3F3F"/>
                </a:solidFill>
              </a:rPr>
              <a:t>Saves human hours by automating the manual task of reading through complex legal documents</a:t>
            </a:r>
            <a:endParaRPr sz="1500"/>
          </a:p>
        </p:txBody>
      </p:sp>
      <p:sp>
        <p:nvSpPr>
          <p:cNvPr id="268" name="Google Shape;268;p36"/>
          <p:cNvSpPr txBox="1"/>
          <p:nvPr/>
        </p:nvSpPr>
        <p:spPr>
          <a:xfrm>
            <a:off x="6179125" y="4757950"/>
            <a:ext cx="1967700" cy="7005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3F3F3F"/>
              </a:solidFill>
            </a:endParaRPr>
          </a:p>
        </p:txBody>
      </p:sp>
      <p:sp>
        <p:nvSpPr>
          <p:cNvPr id="269" name="Google Shape;269;p36"/>
          <p:cNvSpPr txBox="1"/>
          <p:nvPr>
            <p:ph idx="12" type="sldNum"/>
          </p:nvPr>
        </p:nvSpPr>
        <p:spPr>
          <a:xfrm>
            <a:off x="9216054" y="5321612"/>
            <a:ext cx="604800" cy="433800"/>
          </a:xfrm>
          <a:prstGeom prst="rect">
            <a:avLst/>
          </a:prstGeom>
        </p:spPr>
        <p:txBody>
          <a:bodyPr anchorCtr="0" anchor="ctr" bIns="100800" lIns="100800" spcFirstLastPara="1" rIns="100800" wrap="square" tIns="100800">
            <a:noAutofit/>
          </a:bodyPr>
          <a:lstStyle/>
          <a:p>
            <a:pPr indent="0" lvl="0" marL="0" rtl="0" algn="r">
              <a:spcBef>
                <a:spcPts val="0"/>
              </a:spcBef>
              <a:spcAft>
                <a:spcPts val="0"/>
              </a:spcAft>
              <a:buClr>
                <a:srgbClr val="000000"/>
              </a:buClr>
              <a:buSzPts val="1100"/>
              <a:buFont typeface="Arial"/>
              <a:buNone/>
            </a:pPr>
            <a:fld id="{00000000-1234-1234-1234-123412341234}" type="slidenum">
              <a:rPr lang="en-GB"/>
              <a:t>‹#›</a:t>
            </a:fld>
            <a:endParaRPr/>
          </a:p>
        </p:txBody>
      </p:sp>
      <p:pic>
        <p:nvPicPr>
          <p:cNvPr id="270" name="Google Shape;270;p36"/>
          <p:cNvPicPr preferRelativeResize="0"/>
          <p:nvPr/>
        </p:nvPicPr>
        <p:blipFill>
          <a:blip r:embed="rId3">
            <a:alphaModFix/>
          </a:blip>
          <a:stretch>
            <a:fillRect/>
          </a:stretch>
        </p:blipFill>
        <p:spPr>
          <a:xfrm>
            <a:off x="6430127" y="1350800"/>
            <a:ext cx="1687751" cy="1428751"/>
          </a:xfrm>
          <a:prstGeom prst="rect">
            <a:avLst/>
          </a:prstGeom>
          <a:noFill/>
          <a:ln>
            <a:noFill/>
          </a:ln>
        </p:spPr>
      </p:pic>
      <p:sp>
        <p:nvSpPr>
          <p:cNvPr id="271" name="Google Shape;271;p36"/>
          <p:cNvSpPr txBox="1"/>
          <p:nvPr/>
        </p:nvSpPr>
        <p:spPr>
          <a:xfrm>
            <a:off x="6277715" y="3926951"/>
            <a:ext cx="2157600" cy="831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300">
                <a:solidFill>
                  <a:srgbClr val="3F3F3F"/>
                </a:solidFill>
              </a:rPr>
              <a:t>Assist scheduling of case hearings to decrease court delays </a:t>
            </a:r>
            <a:endParaRPr sz="1300">
              <a:solidFill>
                <a:srgbClr val="3F3F3F"/>
              </a:solidFill>
            </a:endParaRPr>
          </a:p>
          <a:p>
            <a:pPr indent="0" lvl="0" marL="0" marR="0" rtl="0" algn="ctr">
              <a:spcBef>
                <a:spcPts val="0"/>
              </a:spcBef>
              <a:spcAft>
                <a:spcPts val="0"/>
              </a:spcAft>
              <a:buNone/>
            </a:pPr>
            <a:r>
              <a:t/>
            </a:r>
            <a:endParaRPr sz="600">
              <a:solidFill>
                <a:srgbClr val="3F3F3F"/>
              </a:solidFill>
            </a:endParaRPr>
          </a:p>
          <a:p>
            <a:pPr indent="0" lvl="0" marL="0" marR="0" rtl="0" algn="ctr">
              <a:spcBef>
                <a:spcPts val="0"/>
              </a:spcBef>
              <a:spcAft>
                <a:spcPts val="0"/>
              </a:spcAft>
              <a:buNone/>
            </a:pPr>
            <a:r>
              <a:rPr lang="en-GB" sz="1300">
                <a:solidFill>
                  <a:srgbClr val="3F3F3F"/>
                </a:solidFill>
              </a:rPr>
              <a:t>Better screening of cases can help address backlog</a:t>
            </a:r>
            <a:endParaRPr sz="1300">
              <a:solidFill>
                <a:srgbClr val="3F3F3F"/>
              </a:solidFill>
            </a:endParaRPr>
          </a:p>
        </p:txBody>
      </p:sp>
      <p:pic>
        <p:nvPicPr>
          <p:cNvPr id="272" name="Google Shape;272;p36"/>
          <p:cNvPicPr preferRelativeResize="0"/>
          <p:nvPr/>
        </p:nvPicPr>
        <p:blipFill>
          <a:blip r:embed="rId4">
            <a:alphaModFix/>
          </a:blip>
          <a:stretch>
            <a:fillRect/>
          </a:stretch>
        </p:blipFill>
        <p:spPr>
          <a:xfrm>
            <a:off x="2046800" y="3613725"/>
            <a:ext cx="1076250" cy="1076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